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66" r:id="rId5"/>
    <p:sldId id="309" r:id="rId6"/>
    <p:sldId id="367" r:id="rId7"/>
    <p:sldId id="334" r:id="rId8"/>
    <p:sldId id="335" r:id="rId9"/>
    <p:sldId id="336" r:id="rId10"/>
    <p:sldId id="341" r:id="rId11"/>
    <p:sldId id="344" r:id="rId12"/>
    <p:sldId id="345" r:id="rId13"/>
    <p:sldId id="342" r:id="rId14"/>
    <p:sldId id="343" r:id="rId15"/>
    <p:sldId id="340" r:id="rId16"/>
    <p:sldId id="337" r:id="rId17"/>
    <p:sldId id="339" r:id="rId18"/>
    <p:sldId id="352" r:id="rId19"/>
    <p:sldId id="353" r:id="rId20"/>
    <p:sldId id="354" r:id="rId21"/>
    <p:sldId id="355" r:id="rId22"/>
    <p:sldId id="356" r:id="rId23"/>
    <p:sldId id="364" r:id="rId24"/>
    <p:sldId id="358" r:id="rId25"/>
    <p:sldId id="359" r:id="rId26"/>
    <p:sldId id="360" r:id="rId27"/>
    <p:sldId id="361" r:id="rId28"/>
    <p:sldId id="362" r:id="rId29"/>
    <p:sldId id="3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EA0"/>
    <a:srgbClr val="F61D25"/>
    <a:srgbClr val="F9B097"/>
    <a:srgbClr val="50E6C9"/>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59524" autoAdjust="0"/>
  </p:normalViewPr>
  <p:slideViewPr>
    <p:cSldViewPr snapToGrid="0">
      <p:cViewPr varScale="1">
        <p:scale>
          <a:sx n="50" d="100"/>
          <a:sy n="50" d="100"/>
        </p:scale>
        <p:origin x="1939" y="41"/>
      </p:cViewPr>
      <p:guideLst/>
    </p:cSldViewPr>
  </p:slideViewPr>
  <p:outlineViewPr>
    <p:cViewPr>
      <p:scale>
        <a:sx n="33" d="100"/>
        <a:sy n="33" d="100"/>
      </p:scale>
      <p:origin x="0" y="0"/>
    </p:cViewPr>
  </p:outlin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A128F-28A9-46D2-8A0D-15B8F9882820}" type="datetimeFigureOut">
              <a:rPr lang="fr-FR" smtClean="0"/>
              <a:t>07/06/2024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EDA11A-1EBB-454A-AF0B-7925F17D69DA}" type="slidenum">
              <a:rPr lang="fr-FR" smtClean="0"/>
              <a:t>‹N°›</a:t>
            </a:fld>
            <a:endParaRPr lang="fr-FR" dirty="0"/>
          </a:p>
        </p:txBody>
      </p:sp>
    </p:spTree>
    <p:extLst>
      <p:ext uri="{BB962C8B-B14F-4D97-AF65-F5344CB8AC3E}">
        <p14:creationId xmlns:p14="http://schemas.microsoft.com/office/powerpoint/2010/main" val="180729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 cadre de notre projet de fin d’année, aujourd’hui anas El BOUZIYANI et moi Nisrine BAKHOUCH on va vous présenter notre sujet </a:t>
            </a:r>
            <a:r>
              <a:rPr lang="fr-FR" dirty="0" err="1"/>
              <a:t>nomm</a:t>
            </a:r>
            <a:r>
              <a:rPr lang="ar-MA" dirty="0"/>
              <a:t>é</a:t>
            </a:r>
            <a:r>
              <a:rPr lang="fr-FR" dirty="0"/>
              <a:t> « application Web Mobile de suivi de budget »,</a:t>
            </a:r>
          </a:p>
          <a:p>
            <a:endParaRPr lang="fr-FR" dirty="0"/>
          </a:p>
          <a:p>
            <a:r>
              <a:rPr lang="fr-FR" dirty="0"/>
              <a:t>Avant de commencer nous tenons a exprimer notre gratitude envers notre professeur encadrant monsieur EL HAMLAOUI MAHMOUD, pour son étroite assistance,</a:t>
            </a:r>
          </a:p>
          <a:p>
            <a:r>
              <a:rPr lang="fr-FR" dirty="0"/>
              <a:t>Nous tenons aussi a remercier les membres de jurys le professeur NASSER Mahmoud pour votre temps</a:t>
            </a:r>
          </a:p>
          <a:p>
            <a:r>
              <a:rPr lang="fr-FR" dirty="0"/>
              <a:t>Notre application est axé sur la gestion de budget d’un syndic de copropriété et pour mieux illustrer le déroulement de notre projet, </a:t>
            </a:r>
            <a:r>
              <a:rPr lang="en-US" dirty="0"/>
              <a:t>{CLICK}</a:t>
            </a:r>
            <a:r>
              <a:rPr lang="fr-FR" dirty="0"/>
              <a:t>on a opté pour le plan suivant</a:t>
            </a:r>
          </a:p>
        </p:txBody>
      </p:sp>
      <p:sp>
        <p:nvSpPr>
          <p:cNvPr id="4" name="Slide Number Placeholder 3"/>
          <p:cNvSpPr>
            <a:spLocks noGrp="1"/>
          </p:cNvSpPr>
          <p:nvPr>
            <p:ph type="sldNum" sz="quarter" idx="5"/>
          </p:nvPr>
        </p:nvSpPr>
        <p:spPr/>
        <p:txBody>
          <a:bodyPr/>
          <a:lstStyle/>
          <a:p>
            <a:fld id="{FBEDA11A-1EBB-454A-AF0B-7925F17D69DA}" type="slidenum">
              <a:rPr lang="fr-FR" smtClean="0"/>
              <a:t>1</a:t>
            </a:fld>
            <a:endParaRPr lang="fr-FR"/>
          </a:p>
        </p:txBody>
      </p:sp>
    </p:spTree>
    <p:extLst>
      <p:ext uri="{BB962C8B-B14F-4D97-AF65-F5344CB8AC3E}">
        <p14:creationId xmlns:p14="http://schemas.microsoft.com/office/powerpoint/2010/main" val="274275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Passant aux </a:t>
            </a:r>
            <a:r>
              <a:rPr lang="en-US" dirty="0" err="1"/>
              <a:t>diagrammes</a:t>
            </a:r>
            <a:r>
              <a:rPr lang="en-US" dirty="0"/>
              <a:t> des </a:t>
            </a:r>
            <a:r>
              <a:rPr lang="en-US" dirty="0" err="1"/>
              <a:t>cas</a:t>
            </a:r>
            <a:r>
              <a:rPr lang="en-US" dirty="0"/>
              <a:t> </a:t>
            </a:r>
            <a:r>
              <a:rPr lang="fr-FR" noProof="0" dirty="0"/>
              <a:t>d’utilisations</a:t>
            </a:r>
            <a:r>
              <a:rPr lang="en-US" dirty="0"/>
              <a:t> </a:t>
            </a:r>
          </a:p>
          <a:p>
            <a:r>
              <a:rPr lang="fr-FR" dirty="0"/>
              <a:t>Pour le premier sprint, nous avons choisi de nous concentrer sur les fonctionnalités relatives à l'authentification.</a:t>
            </a:r>
          </a:p>
          <a:p>
            <a:r>
              <a:rPr lang="fr-FR" dirty="0"/>
              <a:t>Notre application implique deux principaux acteurs : l'administrateur et l'utilisateur. Un utilisateur peut s'inscrire, se connecter et réinitialiser son mot de passe. En revanche, un administrateur a uniquement la possibilité de se connecter et de réinitialiser son mot de passe.</a:t>
            </a:r>
          </a:p>
        </p:txBody>
      </p:sp>
      <p:sp>
        <p:nvSpPr>
          <p:cNvPr id="4" name="Slide Number Placeholder 3"/>
          <p:cNvSpPr>
            <a:spLocks noGrp="1"/>
          </p:cNvSpPr>
          <p:nvPr>
            <p:ph type="sldNum" sz="quarter" idx="5"/>
          </p:nvPr>
        </p:nvSpPr>
        <p:spPr/>
        <p:txBody>
          <a:bodyPr/>
          <a:lstStyle/>
          <a:p>
            <a:fld id="{FBEDA11A-1EBB-454A-AF0B-7925F17D69DA}" type="slidenum">
              <a:rPr lang="fr-FR" smtClean="0"/>
              <a:t>10</a:t>
            </a:fld>
            <a:endParaRPr lang="fr-FR"/>
          </a:p>
        </p:txBody>
      </p:sp>
    </p:spTree>
    <p:extLst>
      <p:ext uri="{BB962C8B-B14F-4D97-AF65-F5344CB8AC3E}">
        <p14:creationId xmlns:p14="http://schemas.microsoft.com/office/powerpoint/2010/main" val="37448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2eme sprint </a:t>
            </a:r>
            <a:r>
              <a:rPr lang="en-US" dirty="0" err="1"/>
              <a:t>est</a:t>
            </a:r>
            <a:r>
              <a:rPr lang="en-US" dirty="0"/>
              <a:t> </a:t>
            </a:r>
            <a:r>
              <a:rPr lang="en-US" dirty="0" err="1"/>
              <a:t>focalise</a:t>
            </a:r>
            <a:r>
              <a:rPr lang="en-US" dirty="0"/>
              <a:t> sur les backlogs lies a la visualization des </a:t>
            </a:r>
            <a:r>
              <a:rPr lang="en-US" dirty="0" err="1"/>
              <a:t>donnees</a:t>
            </a:r>
            <a:r>
              <a:rPr lang="en-US" dirty="0"/>
              <a:t> , </a:t>
            </a:r>
            <a:r>
              <a:rPr lang="en-US" dirty="0" err="1"/>
              <a:t>l’utilisateur</a:t>
            </a:r>
            <a:r>
              <a:rPr lang="en-US" dirty="0"/>
              <a:t>  aura le droit de consulter la situation </a:t>
            </a:r>
            <a:r>
              <a:rPr lang="en-US" dirty="0" err="1"/>
              <a:t>globale</a:t>
            </a:r>
            <a:r>
              <a:rPr lang="en-US" dirty="0"/>
              <a:t> </a:t>
            </a:r>
            <a:r>
              <a:rPr lang="en-US" dirty="0" err="1"/>
              <a:t>ainsi</a:t>
            </a:r>
            <a:r>
              <a:rPr lang="en-US" dirty="0"/>
              <a:t> que la </a:t>
            </a:r>
            <a:r>
              <a:rPr lang="en-US" dirty="0" err="1"/>
              <a:t>liste</a:t>
            </a:r>
            <a:r>
              <a:rPr lang="en-US" dirty="0"/>
              <a:t> des operations </a:t>
            </a:r>
            <a:r>
              <a:rPr lang="en-US" dirty="0" err="1"/>
              <a:t>effectuee</a:t>
            </a:r>
            <a:r>
              <a:rPr lang="en-US" dirty="0"/>
              <a:t> par </a:t>
            </a:r>
            <a:r>
              <a:rPr lang="en-US" dirty="0" err="1"/>
              <a:t>mois</a:t>
            </a:r>
            <a:endParaRPr lang="en-US" dirty="0"/>
          </a:p>
          <a:p>
            <a:r>
              <a:rPr lang="en-US" dirty="0" err="1"/>
              <a:t>L’administrateur</a:t>
            </a:r>
            <a:r>
              <a:rPr lang="en-US" dirty="0"/>
              <a:t> h</a:t>
            </a:r>
            <a:r>
              <a:rPr lang="ar-MA" dirty="0"/>
              <a:t>é</a:t>
            </a:r>
            <a:r>
              <a:rPr lang="en-US" dirty="0"/>
              <a:t>rite de </a:t>
            </a:r>
            <a:r>
              <a:rPr lang="en-US" dirty="0" err="1"/>
              <a:t>l’utilisateur</a:t>
            </a:r>
            <a:r>
              <a:rPr lang="ar-MA" dirty="0"/>
              <a:t> </a:t>
            </a:r>
            <a:r>
              <a:rPr lang="en-US" dirty="0"/>
              <a:t> </a:t>
            </a:r>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11</a:t>
            </a:fld>
            <a:endParaRPr lang="fr-FR" dirty="0"/>
          </a:p>
        </p:txBody>
      </p:sp>
    </p:spTree>
    <p:extLst>
      <p:ext uri="{BB962C8B-B14F-4D97-AF65-F5344CB8AC3E}">
        <p14:creationId xmlns:p14="http://schemas.microsoft.com/office/powerpoint/2010/main" val="224270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entamant le troisième sprint, nous avons pris en charge les éléments restants des </a:t>
            </a:r>
            <a:r>
              <a:rPr lang="fr-FR" dirty="0" err="1"/>
              <a:t>backlogs</a:t>
            </a:r>
            <a:r>
              <a:rPr lang="fr-FR" dirty="0"/>
              <a:t> axés sur la gestion opérationnelle. Nous avons ainsi accordé à l'administrateur la capacité de créer ou supprimer de nouvelles contributions, de modifier les types de dépenses et de créer ou supprimer des dépenses.</a:t>
            </a:r>
          </a:p>
        </p:txBody>
      </p:sp>
      <p:sp>
        <p:nvSpPr>
          <p:cNvPr id="4" name="Slide Number Placeholder 3"/>
          <p:cNvSpPr>
            <a:spLocks noGrp="1"/>
          </p:cNvSpPr>
          <p:nvPr>
            <p:ph type="sldNum" sz="quarter" idx="5"/>
          </p:nvPr>
        </p:nvSpPr>
        <p:spPr/>
        <p:txBody>
          <a:bodyPr/>
          <a:lstStyle/>
          <a:p>
            <a:fld id="{FBEDA11A-1EBB-454A-AF0B-7925F17D69DA}" type="slidenum">
              <a:rPr lang="fr-FR" smtClean="0"/>
              <a:t>12</a:t>
            </a:fld>
            <a:endParaRPr lang="fr-FR" dirty="0"/>
          </a:p>
        </p:txBody>
      </p:sp>
    </p:spTree>
    <p:extLst>
      <p:ext uri="{BB962C8B-B14F-4D97-AF65-F5344CB8AC3E}">
        <p14:creationId xmlns:p14="http://schemas.microsoft.com/office/powerpoint/2010/main" val="145157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conception de diagramme de classe s'est développée progressivement tout au long des sprints.</a:t>
            </a:r>
          </a:p>
          <a:p>
            <a:endParaRPr lang="fr-FR" dirty="0"/>
          </a:p>
          <a:p>
            <a:r>
              <a:rPr lang="fr-FR" dirty="0"/>
              <a:t>Lors du premier sprint, dédié à l'authentification, nous avons choisi d'utiliser le service d'authentification "</a:t>
            </a:r>
            <a:r>
              <a:rPr lang="fr-FR" dirty="0" err="1"/>
              <a:t>Firebase</a:t>
            </a:r>
            <a:r>
              <a:rPr lang="fr-FR" dirty="0"/>
              <a:t> </a:t>
            </a:r>
            <a:r>
              <a:rPr lang="fr-FR" dirty="0" err="1"/>
              <a:t>Auth</a:t>
            </a:r>
            <a:r>
              <a:rPr lang="fr-FR" dirty="0"/>
              <a:t>". Pour cela, nous avons créé une interface nommée "</a:t>
            </a:r>
            <a:r>
              <a:rPr lang="fr-FR" dirty="0" err="1"/>
              <a:t>AccountService</a:t>
            </a:r>
            <a:r>
              <a:rPr lang="fr-FR" dirty="0"/>
              <a:t>" décrivant le contrat pour chaque fournisseur d'authentification. La classe "</a:t>
            </a:r>
            <a:r>
              <a:rPr lang="fr-FR" dirty="0" err="1"/>
              <a:t>FireBaseAccountService</a:t>
            </a:r>
            <a:r>
              <a:rPr lang="fr-FR" dirty="0"/>
              <a:t>" hérite de cette interface et défini les différentes fonctions. Nous avons également jugé très utile d'implémenter d'autres exceptions en dehors de celles de </a:t>
            </a:r>
            <a:r>
              <a:rPr lang="fr-FR" dirty="0" err="1"/>
              <a:t>Firebase</a:t>
            </a:r>
            <a:r>
              <a:rPr lang="fr-FR" dirty="0"/>
              <a:t> </a:t>
            </a:r>
            <a:r>
              <a:rPr lang="fr-FR" dirty="0" err="1"/>
              <a:t>Auth</a:t>
            </a:r>
            <a:r>
              <a:rPr lang="fr-FR" dirty="0"/>
              <a:t> afin de faciliter la migration vers d'autres fournisseurs d'authentification.</a:t>
            </a:r>
          </a:p>
          <a:p>
            <a:r>
              <a:rPr lang="fr-FR" dirty="0"/>
              <a:t>Dans le deuxième sprint, dédié à l'affichage des données, nous avons utilisé </a:t>
            </a:r>
            <a:r>
              <a:rPr lang="fr-FR" dirty="0" err="1"/>
              <a:t>Firebase</a:t>
            </a:r>
            <a:r>
              <a:rPr lang="fr-FR" dirty="0"/>
              <a:t> </a:t>
            </a:r>
            <a:r>
              <a:rPr lang="fr-FR" dirty="0" err="1"/>
              <a:t>Firestore</a:t>
            </a:r>
            <a:r>
              <a:rPr lang="fr-FR" dirty="0"/>
              <a:t> comme fournisseur de base de données non relationnelles pour sauvegarder les données de chaque mois et de chaque opération. Pour ce faire, nous avons créé une interface nommée "</a:t>
            </a:r>
            <a:r>
              <a:rPr lang="fr-FR" dirty="0" err="1"/>
              <a:t>DataService</a:t>
            </a:r>
            <a:r>
              <a:rPr lang="fr-FR" dirty="0"/>
              <a:t>" implémentée par la classe "</a:t>
            </a:r>
            <a:r>
              <a:rPr lang="fr-FR" dirty="0" err="1"/>
              <a:t>FirebaseDataService</a:t>
            </a:r>
            <a:r>
              <a:rPr lang="fr-FR" dirty="0"/>
              <a:t>". Nous avons également conçu les modèles de données pour les mois, les opérations et les utilisateurs.</a:t>
            </a:r>
          </a:p>
          <a:p>
            <a:r>
              <a:rPr lang="fr-FR" dirty="0"/>
              <a:t>Au cours du troisième sprint, nous avons ajouté d'autres fonctionnalités à l'interface déjà implémentée lors du deuxième sprint, et nous avons optimisé les modèles pour refléter les changements apportés aux modèles de données.</a:t>
            </a:r>
          </a:p>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13</a:t>
            </a:fld>
            <a:endParaRPr lang="fr-FR" dirty="0"/>
          </a:p>
        </p:txBody>
      </p:sp>
    </p:spTree>
    <p:extLst>
      <p:ext uri="{BB962C8B-B14F-4D97-AF65-F5344CB8AC3E}">
        <p14:creationId xmlns:p14="http://schemas.microsoft.com/office/powerpoint/2010/main" val="1482425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14</a:t>
            </a:fld>
            <a:endParaRPr lang="fr-FR" dirty="0"/>
          </a:p>
        </p:txBody>
      </p:sp>
    </p:spTree>
    <p:extLst>
      <p:ext uri="{BB962C8B-B14F-4D97-AF65-F5344CB8AC3E}">
        <p14:creationId xmlns:p14="http://schemas.microsoft.com/office/powerpoint/2010/main" val="190906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15</a:t>
            </a:fld>
            <a:endParaRPr lang="fr-FR" dirty="0"/>
          </a:p>
        </p:txBody>
      </p:sp>
    </p:spTree>
    <p:extLst>
      <p:ext uri="{BB962C8B-B14F-4D97-AF65-F5344CB8AC3E}">
        <p14:creationId xmlns:p14="http://schemas.microsoft.com/office/powerpoint/2010/main" val="194709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16</a:t>
            </a:fld>
            <a:endParaRPr lang="fr-FR" dirty="0"/>
          </a:p>
        </p:txBody>
      </p:sp>
    </p:spTree>
    <p:extLst>
      <p:ext uri="{BB962C8B-B14F-4D97-AF65-F5344CB8AC3E}">
        <p14:creationId xmlns:p14="http://schemas.microsoft.com/office/powerpoint/2010/main" val="89318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17</a:t>
            </a:fld>
            <a:endParaRPr lang="fr-FR" dirty="0"/>
          </a:p>
        </p:txBody>
      </p:sp>
    </p:spTree>
    <p:extLst>
      <p:ext uri="{BB962C8B-B14F-4D97-AF65-F5344CB8AC3E}">
        <p14:creationId xmlns:p14="http://schemas.microsoft.com/office/powerpoint/2010/main" val="129668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18</a:t>
            </a:fld>
            <a:endParaRPr lang="fr-FR" dirty="0"/>
          </a:p>
        </p:txBody>
      </p:sp>
    </p:spTree>
    <p:extLst>
      <p:ext uri="{BB962C8B-B14F-4D97-AF65-F5344CB8AC3E}">
        <p14:creationId xmlns:p14="http://schemas.microsoft.com/office/powerpoint/2010/main" val="993791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19</a:t>
            </a:fld>
            <a:endParaRPr lang="fr-FR" dirty="0"/>
          </a:p>
        </p:txBody>
      </p:sp>
    </p:spTree>
    <p:extLst>
      <p:ext uri="{BB962C8B-B14F-4D97-AF65-F5344CB8AC3E}">
        <p14:creationId xmlns:p14="http://schemas.microsoft.com/office/powerpoint/2010/main" val="275542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allons illustrer la problématique à l'aide d'une vidéo, puis enchaîner avec une présentation générale de notre logiciel. Ensuite, nous aborderons le volet de conception de notre projet, et pour conclure, nous présenterons notre solution et sa réalisation.</a:t>
            </a:r>
          </a:p>
        </p:txBody>
      </p:sp>
      <p:sp>
        <p:nvSpPr>
          <p:cNvPr id="4" name="Slide Number Placeholder 3"/>
          <p:cNvSpPr>
            <a:spLocks noGrp="1"/>
          </p:cNvSpPr>
          <p:nvPr>
            <p:ph type="sldNum" sz="quarter" idx="5"/>
          </p:nvPr>
        </p:nvSpPr>
        <p:spPr/>
        <p:txBody>
          <a:bodyPr/>
          <a:lstStyle/>
          <a:p>
            <a:fld id="{FBEDA11A-1EBB-454A-AF0B-7925F17D69DA}" type="slidenum">
              <a:rPr lang="fr-FR" smtClean="0"/>
              <a:t>2</a:t>
            </a:fld>
            <a:endParaRPr lang="fr-FR"/>
          </a:p>
        </p:txBody>
      </p:sp>
    </p:spTree>
    <p:extLst>
      <p:ext uri="{BB962C8B-B14F-4D97-AF65-F5344CB8AC3E}">
        <p14:creationId xmlns:p14="http://schemas.microsoft.com/office/powerpoint/2010/main" val="564887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20</a:t>
            </a:fld>
            <a:endParaRPr lang="fr-FR" dirty="0"/>
          </a:p>
        </p:txBody>
      </p:sp>
    </p:spTree>
    <p:extLst>
      <p:ext uri="{BB962C8B-B14F-4D97-AF65-F5344CB8AC3E}">
        <p14:creationId xmlns:p14="http://schemas.microsoft.com/office/powerpoint/2010/main" val="324520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21</a:t>
            </a:fld>
            <a:endParaRPr lang="fr-FR" dirty="0"/>
          </a:p>
        </p:txBody>
      </p:sp>
    </p:spTree>
    <p:extLst>
      <p:ext uri="{BB962C8B-B14F-4D97-AF65-F5344CB8AC3E}">
        <p14:creationId xmlns:p14="http://schemas.microsoft.com/office/powerpoint/2010/main" val="3086477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22</a:t>
            </a:fld>
            <a:endParaRPr lang="fr-FR" dirty="0"/>
          </a:p>
        </p:txBody>
      </p:sp>
    </p:spTree>
    <p:extLst>
      <p:ext uri="{BB962C8B-B14F-4D97-AF65-F5344CB8AC3E}">
        <p14:creationId xmlns:p14="http://schemas.microsoft.com/office/powerpoint/2010/main" val="1406102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23</a:t>
            </a:fld>
            <a:endParaRPr lang="fr-FR" dirty="0"/>
          </a:p>
        </p:txBody>
      </p:sp>
    </p:spTree>
    <p:extLst>
      <p:ext uri="{BB962C8B-B14F-4D97-AF65-F5344CB8AC3E}">
        <p14:creationId xmlns:p14="http://schemas.microsoft.com/office/powerpoint/2010/main" val="3644263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24</a:t>
            </a:fld>
            <a:endParaRPr lang="fr-FR" dirty="0"/>
          </a:p>
        </p:txBody>
      </p:sp>
    </p:spTree>
    <p:extLst>
      <p:ext uri="{BB962C8B-B14F-4D97-AF65-F5344CB8AC3E}">
        <p14:creationId xmlns:p14="http://schemas.microsoft.com/office/powerpoint/2010/main" val="267861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25</a:t>
            </a:fld>
            <a:endParaRPr lang="fr-FR" dirty="0"/>
          </a:p>
        </p:txBody>
      </p:sp>
    </p:spTree>
    <p:extLst>
      <p:ext uri="{BB962C8B-B14F-4D97-AF65-F5344CB8AC3E}">
        <p14:creationId xmlns:p14="http://schemas.microsoft.com/office/powerpoint/2010/main" val="3451068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Sur ceux notre présentation a prit fin nous demeurons a votre entière disposition pour des éventuelles éclaircissements ou questions</a:t>
            </a:r>
            <a:br>
              <a:rPr lang="fr-FR" dirty="0"/>
            </a:br>
            <a:br>
              <a:rPr lang="fr-FR" dirty="0"/>
            </a:br>
            <a:r>
              <a:rPr lang="fr-FR" dirty="0"/>
              <a:t>merci pour votre attention</a:t>
            </a:r>
          </a:p>
        </p:txBody>
      </p:sp>
      <p:sp>
        <p:nvSpPr>
          <p:cNvPr id="4" name="Slide Number Placeholder 3"/>
          <p:cNvSpPr>
            <a:spLocks noGrp="1"/>
          </p:cNvSpPr>
          <p:nvPr>
            <p:ph type="sldNum" sz="quarter" idx="5"/>
          </p:nvPr>
        </p:nvSpPr>
        <p:spPr/>
        <p:txBody>
          <a:bodyPr/>
          <a:lstStyle/>
          <a:p>
            <a:fld id="{FBEDA11A-1EBB-454A-AF0B-7925F17D69DA}" type="slidenum">
              <a:rPr lang="fr-FR" smtClean="0"/>
              <a:t>26</a:t>
            </a:fld>
            <a:endParaRPr lang="fr-FR" dirty="0"/>
          </a:p>
        </p:txBody>
      </p:sp>
    </p:spTree>
    <p:extLst>
      <p:ext uri="{BB962C8B-B14F-4D97-AF65-F5344CB8AC3E}">
        <p14:creationId xmlns:p14="http://schemas.microsoft.com/office/powerpoint/2010/main" val="365569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3</a:t>
            </a:fld>
            <a:endParaRPr lang="fr-FR"/>
          </a:p>
        </p:txBody>
      </p:sp>
    </p:spTree>
    <p:extLst>
      <p:ext uri="{BB962C8B-B14F-4D97-AF65-F5344CB8AC3E}">
        <p14:creationId xmlns:p14="http://schemas.microsoft.com/office/powerpoint/2010/main" val="255758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répondre à ce besoin, notre application doit :</a:t>
            </a:r>
          </a:p>
          <a:p>
            <a:pPr>
              <a:buFont typeface="+mj-lt"/>
              <a:buAutoNum type="arabicPeriod"/>
            </a:pPr>
            <a:r>
              <a:rPr lang="fr-FR" b="1" dirty="0"/>
              <a:t>Gérer la comptabilité</a:t>
            </a:r>
            <a:r>
              <a:rPr lang="fr-FR" dirty="0"/>
              <a:t> : L'application doit être capable de gérer le budget du syndic.</a:t>
            </a:r>
          </a:p>
          <a:p>
            <a:pPr>
              <a:buFont typeface="+mj-lt"/>
              <a:buAutoNum type="arabicPeriod"/>
            </a:pPr>
            <a:r>
              <a:rPr lang="fr-FR" b="1" dirty="0"/>
              <a:t>Assurer la transparence</a:t>
            </a:r>
            <a:r>
              <a:rPr lang="fr-FR" dirty="0"/>
              <a:t> : Les copropriétaires doivent avoir accès à l'information concernant les dépenses et les cotisations du syndic.</a:t>
            </a:r>
          </a:p>
          <a:p>
            <a:pPr>
              <a:buFont typeface="+mj-lt"/>
              <a:buAutoNum type="arabicPeriod"/>
            </a:pPr>
            <a:r>
              <a:rPr lang="fr-FR" b="1" dirty="0"/>
              <a:t>Garantir la portabilité</a:t>
            </a:r>
            <a:r>
              <a:rPr lang="fr-FR" dirty="0"/>
              <a:t> : Il suffit d'avoir accès à Internet pour exploiter notre application.</a:t>
            </a:r>
          </a:p>
          <a:p>
            <a:r>
              <a:rPr lang="fr-FR" dirty="0"/>
              <a:t>Ces trois axes nous permettront de faciliter la gestion du syndic.</a:t>
            </a:r>
          </a:p>
          <a:p>
            <a:pPr marL="0" indent="0">
              <a:buFontTx/>
              <a:buNone/>
            </a:pPr>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4</a:t>
            </a:fld>
            <a:endParaRPr lang="fr-FR"/>
          </a:p>
        </p:txBody>
      </p:sp>
    </p:spTree>
    <p:extLst>
      <p:ext uri="{BB962C8B-B14F-4D97-AF65-F5344CB8AC3E}">
        <p14:creationId xmlns:p14="http://schemas.microsoft.com/office/powerpoint/2010/main" val="134404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Nous avons adopté la méthodologie agile, en particulier le </a:t>
            </a:r>
            <a:r>
              <a:rPr lang="fr-FR" dirty="0" err="1"/>
              <a:t>framework</a:t>
            </a:r>
            <a:r>
              <a:rPr lang="fr-FR" dirty="0"/>
              <a:t> Scrum, afin de favoriser les changements basés sur les retours du client et éviter les écarts entre les attentes du client et notre compréhension et réalisation du projet.</a:t>
            </a:r>
          </a:p>
          <a:p>
            <a:r>
              <a:rPr lang="fr-FR" dirty="0"/>
              <a:t>Nous avons commencé par extraire les user stories en communiquant avec le « Product </a:t>
            </a:r>
            <a:r>
              <a:rPr lang="fr-FR" dirty="0" err="1"/>
              <a:t>Owner</a:t>
            </a:r>
            <a:r>
              <a:rPr lang="fr-FR" dirty="0"/>
              <a:t> ». Ensuite, nous avons transformé ces user stories en Product </a:t>
            </a:r>
            <a:r>
              <a:rPr lang="fr-FR" dirty="0" err="1"/>
              <a:t>Backlog</a:t>
            </a:r>
            <a:r>
              <a:rPr lang="fr-FR" dirty="0"/>
              <a:t> pour lancer les itérations. À la fin de chaque sprint, le client fournit son feedback pour réorienter l'avancement du projet.</a:t>
            </a:r>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5</a:t>
            </a:fld>
            <a:endParaRPr lang="fr-FR"/>
          </a:p>
        </p:txBody>
      </p:sp>
    </p:spTree>
    <p:extLst>
      <p:ext uri="{BB962C8B-B14F-4D97-AF65-F5344CB8AC3E}">
        <p14:creationId xmlns:p14="http://schemas.microsoft.com/office/powerpoint/2010/main" val="50921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a:t>
            </a:r>
            <a:r>
              <a:rPr lang="en-AE" dirty="0"/>
              <a:t>u </a:t>
            </a:r>
            <a:r>
              <a:rPr lang="en-AE" dirty="0" err="1"/>
              <a:t>cours</a:t>
            </a:r>
            <a:r>
              <a:rPr lang="en-AE" dirty="0"/>
              <a:t> de la phase de conception et pour r</a:t>
            </a:r>
            <a:r>
              <a:rPr lang="fr-FR" dirty="0"/>
              <a:t>é</a:t>
            </a:r>
            <a:r>
              <a:rPr lang="en-AE" dirty="0" err="1"/>
              <a:t>pondre</a:t>
            </a:r>
            <a:r>
              <a:rPr lang="en-AE" dirty="0"/>
              <a:t> aux exigences de </a:t>
            </a:r>
            <a:r>
              <a:rPr lang="en-AE" dirty="0" err="1"/>
              <a:t>projet</a:t>
            </a:r>
            <a:r>
              <a:rPr lang="en-AE" dirty="0"/>
              <a:t>, on a decide </a:t>
            </a:r>
            <a:r>
              <a:rPr lang="en-AE" dirty="0" err="1"/>
              <a:t>d’utiliser</a:t>
            </a:r>
            <a:r>
              <a:rPr lang="en-AE" dirty="0"/>
              <a:t> </a:t>
            </a:r>
            <a:r>
              <a:rPr lang="en-AE" dirty="0" err="1"/>
              <a:t>plusieurs</a:t>
            </a:r>
            <a:r>
              <a:rPr lang="en-AE" dirty="0"/>
              <a:t> technologies a savoir:</a:t>
            </a:r>
            <a:endParaRPr lang="fr-FR" dirty="0"/>
          </a:p>
          <a:p>
            <a:br>
              <a:rPr lang="fr-FR" dirty="0"/>
            </a:br>
            <a:r>
              <a:rPr lang="fr-FR" dirty="0"/>
              <a:t>- </a:t>
            </a:r>
            <a:r>
              <a:rPr lang="fr-FR" dirty="0" err="1"/>
              <a:t>android</a:t>
            </a:r>
            <a:r>
              <a:rPr lang="fr-FR" dirty="0"/>
              <a:t> : </a:t>
            </a:r>
            <a:r>
              <a:rPr lang="fr-FR" dirty="0" err="1"/>
              <a:t>systéme</a:t>
            </a:r>
            <a:r>
              <a:rPr lang="fr-FR" dirty="0"/>
              <a:t> d’exploitation cible de notre application</a:t>
            </a:r>
          </a:p>
          <a:p>
            <a:r>
              <a:rPr lang="fr-FR" dirty="0"/>
              <a:t>- </a:t>
            </a:r>
            <a:r>
              <a:rPr lang="fr-FR" dirty="0" err="1"/>
              <a:t>Kotlin</a:t>
            </a:r>
            <a:r>
              <a:rPr lang="fr-FR" dirty="0"/>
              <a:t> : </a:t>
            </a:r>
            <a:r>
              <a:rPr lang="fr-FR" dirty="0" err="1"/>
              <a:t>language</a:t>
            </a:r>
            <a:r>
              <a:rPr lang="fr-FR" dirty="0"/>
              <a:t> de programmation </a:t>
            </a:r>
            <a:r>
              <a:rPr lang="fr-FR" dirty="0" err="1"/>
              <a:t>recommendé</a:t>
            </a:r>
            <a:r>
              <a:rPr lang="fr-FR" dirty="0"/>
              <a:t> par Google pour le </a:t>
            </a:r>
            <a:r>
              <a:rPr lang="fr-FR" dirty="0" err="1"/>
              <a:t>developpement</a:t>
            </a:r>
            <a:r>
              <a:rPr lang="fr-FR" dirty="0"/>
              <a:t> </a:t>
            </a:r>
            <a:r>
              <a:rPr lang="fr-FR" dirty="0" err="1"/>
              <a:t>android</a:t>
            </a:r>
            <a:r>
              <a:rPr lang="fr-FR" dirty="0"/>
              <a:t> </a:t>
            </a:r>
          </a:p>
          <a:p>
            <a:pPr marL="171450" indent="-171450">
              <a:buFontTx/>
              <a:buChar char="-"/>
            </a:pPr>
            <a:r>
              <a:rPr lang="fr-FR" dirty="0"/>
              <a:t>Android </a:t>
            </a:r>
            <a:r>
              <a:rPr lang="fr-FR" dirty="0" err="1"/>
              <a:t>JetPack</a:t>
            </a:r>
            <a:r>
              <a:rPr lang="fr-FR" dirty="0"/>
              <a:t> </a:t>
            </a:r>
            <a:r>
              <a:rPr lang="fr-FR" dirty="0" err="1"/>
              <a:t>compse</a:t>
            </a:r>
            <a:r>
              <a:rPr lang="fr-FR" dirty="0"/>
              <a:t> : kit d’outils </a:t>
            </a:r>
            <a:r>
              <a:rPr lang="fr-FR" dirty="0" err="1"/>
              <a:t>moderme</a:t>
            </a:r>
            <a:r>
              <a:rPr lang="fr-FR" dirty="0"/>
              <a:t> pour la </a:t>
            </a:r>
            <a:r>
              <a:rPr lang="fr-FR" dirty="0" err="1"/>
              <a:t>realisation</a:t>
            </a:r>
            <a:r>
              <a:rPr lang="fr-FR" dirty="0"/>
              <a:t> des interfaces </a:t>
            </a:r>
            <a:r>
              <a:rPr lang="fr-FR" dirty="0" err="1"/>
              <a:t>android</a:t>
            </a:r>
            <a:endParaRPr lang="fr-FR" dirty="0"/>
          </a:p>
          <a:p>
            <a:pPr marL="171450" indent="-171450">
              <a:buFontTx/>
              <a:buChar char="-"/>
            </a:pPr>
            <a:r>
              <a:rPr lang="fr-FR" dirty="0" err="1"/>
              <a:t>Gradle</a:t>
            </a:r>
            <a:r>
              <a:rPr lang="fr-FR" dirty="0"/>
              <a:t> : gestionnaire de </a:t>
            </a:r>
            <a:r>
              <a:rPr lang="fr-FR" dirty="0" err="1"/>
              <a:t>dependances</a:t>
            </a:r>
            <a:r>
              <a:rPr lang="fr-FR" dirty="0"/>
              <a:t> et moteur de production adopté par </a:t>
            </a:r>
            <a:r>
              <a:rPr lang="fr-FR" dirty="0" err="1"/>
              <a:t>android</a:t>
            </a:r>
            <a:endParaRPr lang="fr-FR" dirty="0"/>
          </a:p>
          <a:p>
            <a:pPr marL="171450" indent="-171450">
              <a:buFontTx/>
              <a:buChar char="-"/>
            </a:pPr>
            <a:r>
              <a:rPr lang="fr-FR" dirty="0" err="1"/>
              <a:t>Firebase</a:t>
            </a:r>
            <a:r>
              <a:rPr lang="fr-FR" dirty="0"/>
              <a:t> : comme backend du projet, </a:t>
            </a:r>
            <a:r>
              <a:rPr lang="fr-FR" dirty="0" err="1"/>
              <a:t>firebase</a:t>
            </a:r>
            <a:r>
              <a:rPr lang="fr-FR" dirty="0"/>
              <a:t> nous donne les services d’authentification des utilisateurs et nous fournit une base de données non relationnel</a:t>
            </a:r>
          </a:p>
        </p:txBody>
      </p:sp>
      <p:sp>
        <p:nvSpPr>
          <p:cNvPr id="4" name="Slide Number Placeholder 3"/>
          <p:cNvSpPr>
            <a:spLocks noGrp="1"/>
          </p:cNvSpPr>
          <p:nvPr>
            <p:ph type="sldNum" sz="quarter" idx="5"/>
          </p:nvPr>
        </p:nvSpPr>
        <p:spPr/>
        <p:txBody>
          <a:bodyPr/>
          <a:lstStyle/>
          <a:p>
            <a:fld id="{FBEDA11A-1EBB-454A-AF0B-7925F17D69DA}" type="slidenum">
              <a:rPr lang="fr-FR" smtClean="0"/>
              <a:t>6</a:t>
            </a:fld>
            <a:endParaRPr lang="fr-FR"/>
          </a:p>
        </p:txBody>
      </p:sp>
    </p:spTree>
    <p:extLst>
      <p:ext uri="{BB962C8B-B14F-4D97-AF65-F5344CB8AC3E}">
        <p14:creationId xmlns:p14="http://schemas.microsoft.com/office/powerpoint/2010/main" val="331927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Étant donné que nous étions deux à travailler sur ce projet, il s'est avéré crucial d'utiliser un outil de contrôle de version pour gérer efficacement notre code. </a:t>
            </a:r>
            <a:r>
              <a:rPr lang="fr-FR" b="1" dirty="0"/>
              <a:t>GIT</a:t>
            </a:r>
            <a:r>
              <a:rPr lang="fr-FR" dirty="0"/>
              <a:t> est la solution qu’on a </a:t>
            </a:r>
            <a:r>
              <a:rPr lang="fr-FR" dirty="0" err="1"/>
              <a:t>selectionné</a:t>
            </a:r>
            <a:r>
              <a:rPr lang="fr-FR" dirty="0"/>
              <a:t> comme outil de contrôle de version, et la </a:t>
            </a:r>
            <a:r>
              <a:rPr lang="fr-FR" dirty="0" err="1"/>
              <a:t>platforme</a:t>
            </a:r>
            <a:r>
              <a:rPr lang="fr-FR" dirty="0"/>
              <a:t> </a:t>
            </a:r>
            <a:r>
              <a:rPr lang="fr-FR" b="1" dirty="0"/>
              <a:t>GitHub</a:t>
            </a:r>
            <a:r>
              <a:rPr lang="fr-FR" dirty="0"/>
              <a:t> pour héberger le dépôt distant.</a:t>
            </a:r>
          </a:p>
          <a:p>
            <a:r>
              <a:rPr lang="fr-FR" dirty="0"/>
              <a:t>GITHUB nous a permis aussi de déposer le </a:t>
            </a:r>
            <a:r>
              <a:rPr lang="fr-FR" dirty="0" err="1"/>
              <a:t>product</a:t>
            </a:r>
            <a:r>
              <a:rPr lang="fr-FR" dirty="0"/>
              <a:t> </a:t>
            </a:r>
            <a:r>
              <a:rPr lang="fr-FR" dirty="0" err="1"/>
              <a:t>backlog</a:t>
            </a:r>
            <a:r>
              <a:rPr lang="fr-FR" dirty="0"/>
              <a:t> a l’aide de </a:t>
            </a:r>
            <a:r>
              <a:rPr lang="fr-FR" dirty="0" err="1"/>
              <a:t>github</a:t>
            </a:r>
            <a:r>
              <a:rPr lang="fr-FR" dirty="0"/>
              <a:t> issues</a:t>
            </a:r>
          </a:p>
        </p:txBody>
      </p:sp>
      <p:sp>
        <p:nvSpPr>
          <p:cNvPr id="4" name="Slide Number Placeholder 3"/>
          <p:cNvSpPr>
            <a:spLocks noGrp="1"/>
          </p:cNvSpPr>
          <p:nvPr>
            <p:ph type="sldNum" sz="quarter" idx="5"/>
          </p:nvPr>
        </p:nvSpPr>
        <p:spPr/>
        <p:txBody>
          <a:bodyPr/>
          <a:lstStyle/>
          <a:p>
            <a:fld id="{FBEDA11A-1EBB-454A-AF0B-7925F17D69DA}" type="slidenum">
              <a:rPr lang="fr-FR" smtClean="0"/>
              <a:t>7</a:t>
            </a:fld>
            <a:endParaRPr lang="fr-FR"/>
          </a:p>
        </p:txBody>
      </p:sp>
    </p:spTree>
    <p:extLst>
      <p:ext uri="{BB962C8B-B14F-4D97-AF65-F5344CB8AC3E}">
        <p14:creationId xmlns:p14="http://schemas.microsoft.com/office/powerpoint/2010/main" val="149737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GITHUB Project nous a permit d’organiser les sprints et savoir les tâches réalisé et les tâches a faire a l’aide de son interface adapté a l’approche agile</a:t>
            </a:r>
          </a:p>
        </p:txBody>
      </p:sp>
      <p:sp>
        <p:nvSpPr>
          <p:cNvPr id="4" name="Slide Number Placeholder 3"/>
          <p:cNvSpPr>
            <a:spLocks noGrp="1"/>
          </p:cNvSpPr>
          <p:nvPr>
            <p:ph type="sldNum" sz="quarter" idx="5"/>
          </p:nvPr>
        </p:nvSpPr>
        <p:spPr/>
        <p:txBody>
          <a:bodyPr/>
          <a:lstStyle/>
          <a:p>
            <a:fld id="{FBEDA11A-1EBB-454A-AF0B-7925F17D69DA}" type="slidenum">
              <a:rPr lang="fr-FR" smtClean="0"/>
              <a:t>8</a:t>
            </a:fld>
            <a:endParaRPr lang="fr-FR"/>
          </a:p>
        </p:txBody>
      </p:sp>
    </p:spTree>
    <p:extLst>
      <p:ext uri="{BB962C8B-B14F-4D97-AF65-F5344CB8AC3E}">
        <p14:creationId xmlns:p14="http://schemas.microsoft.com/office/powerpoint/2010/main" val="123281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dirty="0"/>
              <a:t>Il est important de mentionner qu'au cours du projet, nous avons utilisé </a:t>
            </a:r>
            <a:r>
              <a:rPr lang="fr-FR" b="1" dirty="0"/>
              <a:t>GitHub Actions</a:t>
            </a:r>
            <a:r>
              <a:rPr lang="fr-FR" dirty="0"/>
              <a:t> pour vérifier chaque mise à jour (pull </a:t>
            </a:r>
            <a:r>
              <a:rPr lang="fr-FR" dirty="0" err="1"/>
              <a:t>request</a:t>
            </a:r>
            <a:r>
              <a:rPr lang="fr-FR" dirty="0"/>
              <a:t>) vers la branche principale.</a:t>
            </a:r>
          </a:p>
          <a:p>
            <a:pPr rtl="0"/>
            <a:r>
              <a:rPr lang="fr-FR" dirty="0"/>
              <a:t>GitHub Actions nous a permis de valider les test avant l’intégration du code </a:t>
            </a:r>
            <a:r>
              <a:rPr lang="en-US" dirty="0"/>
              <a:t>au </a:t>
            </a:r>
            <a:r>
              <a:rPr lang="en-US" dirty="0" err="1"/>
              <a:t>branche</a:t>
            </a:r>
            <a:r>
              <a:rPr lang="en-US" dirty="0"/>
              <a:t> </a:t>
            </a:r>
            <a:r>
              <a:rPr lang="en-US" dirty="0" err="1"/>
              <a:t>principale</a:t>
            </a:r>
            <a:r>
              <a:rPr lang="en-US" dirty="0"/>
              <a:t> </a:t>
            </a:r>
            <a:endParaRPr lang="fr-FR" dirty="0"/>
          </a:p>
        </p:txBody>
      </p:sp>
      <p:sp>
        <p:nvSpPr>
          <p:cNvPr id="4" name="Slide Number Placeholder 3"/>
          <p:cNvSpPr>
            <a:spLocks noGrp="1"/>
          </p:cNvSpPr>
          <p:nvPr>
            <p:ph type="sldNum" sz="quarter" idx="5"/>
          </p:nvPr>
        </p:nvSpPr>
        <p:spPr/>
        <p:txBody>
          <a:bodyPr/>
          <a:lstStyle/>
          <a:p>
            <a:fld id="{FBEDA11A-1EBB-454A-AF0B-7925F17D69DA}" type="slidenum">
              <a:rPr lang="fr-FR" smtClean="0"/>
              <a:t>9</a:t>
            </a:fld>
            <a:endParaRPr lang="fr-FR"/>
          </a:p>
        </p:txBody>
      </p:sp>
    </p:spTree>
    <p:extLst>
      <p:ext uri="{BB962C8B-B14F-4D97-AF65-F5344CB8AC3E}">
        <p14:creationId xmlns:p14="http://schemas.microsoft.com/office/powerpoint/2010/main" val="153956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D1E9736-8076-4FF5-BE10-52B9305E0007}" type="datetime1">
              <a:rPr lang="en-US" smtClean="0"/>
              <a:t>6/7/2024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0497ECFB-AEC7-460E-879E-BD5FA9AE79D6}" type="datetime1">
              <a:rPr lang="en-US" smtClean="0"/>
              <a:t>6/7/2024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CA4AB9C6-3C8D-4621-A98C-02241C03004A}" type="datetime1">
              <a:rPr lang="en-US" smtClean="0"/>
              <a:t>6/7/2024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6DF71EC9-6734-4F48-8E21-79768A1870F6}" type="datetime1">
              <a:rPr lang="en-US" smtClean="0"/>
              <a:t>6/7/2024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958274"/>
            <a:ext cx="4639736" cy="291082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15944" y="2958273"/>
            <a:ext cx="4639736" cy="291082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2CDBE7EF-0BC8-480A-9AA5-9770921D0FB8}" type="datetime1">
              <a:rPr lang="en-US" smtClean="0"/>
              <a:t>6/7/2024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DFC8D5B4-4161-498C-A781-1F0EDAEE01DC}" type="datetime1">
              <a:rPr lang="en-US" smtClean="0"/>
              <a:t>6/7/2024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B592DF50-B7D3-4426-9897-18532AA562A1}" type="datetime1">
              <a:rPr lang="en-US" smtClean="0"/>
              <a:t>6/7/2024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EEC2E5F-543C-468E-8268-45B8037D6A5B}" type="datetime1">
              <a:rPr lang="en-US" smtClean="0"/>
              <a:t>6/7/2024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lvl1pPr>
          </a:lstStyle>
          <a:p>
            <a:fld id="{316FF971-7549-4D9A-A225-CC439F4AB264}" type="datetime1">
              <a:rPr lang="en-US" smtClean="0"/>
              <a:t>6/7/2024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702304"/>
          </a:xfrm>
          <a:prstGeom prst="rect">
            <a:avLst/>
          </a:prstGeom>
        </p:spPr>
        <p:txBody>
          <a:bodyPr vert="horz" lIns="91440" tIns="45720" rIns="91440" bIns="45720" rtlCol="0" anchor="b">
            <a:normAutofit/>
          </a:bodyPr>
          <a:lstStyle/>
          <a:p>
            <a:r>
              <a:rPr lang="fr-FR" dirty="0"/>
              <a:t>Modifiez le style du titre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12ECAB3A-E913-47EE-85A9-E86EA605D112}" type="datetime1">
              <a:rPr lang="en-US" smtClean="0"/>
              <a:t>6/7/2024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88720" y="110427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gif"/><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 Id="rId1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60750" y="4846320"/>
            <a:ext cx="5648976" cy="1685753"/>
          </a:xfrm>
        </p:spPr>
        <p:txBody>
          <a:bodyPr>
            <a:noAutofit/>
          </a:bodyPr>
          <a:lstStyle/>
          <a:p>
            <a:pPr marL="137795" algn="ctr">
              <a:lnSpc>
                <a:spcPct val="127000"/>
              </a:lnSpc>
              <a:spcAft>
                <a:spcPts val="40"/>
              </a:spcAft>
            </a:pPr>
            <a:r>
              <a:rPr lang="fr-FR" sz="1400" cap="none" dirty="0">
                <a:latin typeface="Times New Roman" panose="02020603050405020304" pitchFamily="18" charset="0"/>
                <a:cs typeface="Arial" panose="020B0604020202020204" pitchFamily="34" charset="0"/>
              </a:rPr>
              <a:t>REALISE PAR:</a:t>
            </a:r>
          </a:p>
          <a:p>
            <a:pPr marL="137795" algn="ctr">
              <a:lnSpc>
                <a:spcPct val="127000"/>
              </a:lnSpc>
              <a:spcAft>
                <a:spcPts val="40"/>
              </a:spcAft>
            </a:pPr>
            <a:r>
              <a:rPr lang="fr-FR" sz="1400" b="1" cap="none" dirty="0">
                <a:latin typeface="Times New Roman" panose="02020603050405020304" pitchFamily="18" charset="0"/>
                <a:cs typeface="Arial" panose="020B0604020202020204" pitchFamily="34" charset="0"/>
              </a:rPr>
              <a:t>BAKHOUCH Nisrine</a:t>
            </a:r>
          </a:p>
          <a:p>
            <a:pPr marL="137795" algn="ctr">
              <a:lnSpc>
                <a:spcPct val="127000"/>
              </a:lnSpc>
              <a:spcAft>
                <a:spcPts val="40"/>
              </a:spcAft>
            </a:pPr>
            <a:r>
              <a:rPr lang="fr-FR" sz="1400" b="1" cap="none" dirty="0">
                <a:latin typeface="Times New Roman" panose="02020603050405020304" pitchFamily="18" charset="0"/>
                <a:cs typeface="Arial" panose="020B0604020202020204" pitchFamily="34" charset="0"/>
              </a:rPr>
              <a:t>EL BOUZIYANI Anas             </a:t>
            </a:r>
          </a:p>
          <a:p>
            <a:endParaRPr lang="en-US" sz="1100" dirty="0"/>
          </a:p>
          <a:p>
            <a:endParaRPr lang="en-US" sz="1100" dirty="0"/>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9F0DBA5A-6C77-94E2-7B96-ADB9DFEAF0FA}"/>
              </a:ext>
            </a:extLst>
          </p:cNvPr>
          <p:cNvSpPr txBox="1">
            <a:spLocks/>
          </p:cNvSpPr>
          <p:nvPr/>
        </p:nvSpPr>
        <p:spPr>
          <a:xfrm>
            <a:off x="7733984" y="4747464"/>
            <a:ext cx="5151466" cy="168575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137795">
              <a:lnSpc>
                <a:spcPct val="107000"/>
              </a:lnSpc>
              <a:spcAft>
                <a:spcPts val="40"/>
              </a:spcAft>
              <a:tabLst>
                <a:tab pos="450850" algn="l"/>
              </a:tabLst>
            </a:pPr>
            <a:r>
              <a:rPr lang="fr-FR" sz="1400" dirty="0">
                <a:latin typeface="Times New Roman" panose="02020603050405020304" pitchFamily="18" charset="0"/>
                <a:cs typeface="Arial" panose="020B0604020202020204" pitchFamily="34" charset="0"/>
              </a:rPr>
              <a:t>	encadré par :                  </a:t>
            </a:r>
            <a:endParaRPr lang="en-US" sz="1400" dirty="0">
              <a:latin typeface="Times New Roman" panose="02020603050405020304" pitchFamily="18" charset="0"/>
              <a:cs typeface="Arial" panose="020B0604020202020204" pitchFamily="34" charset="0"/>
            </a:endParaRPr>
          </a:p>
          <a:p>
            <a:pPr marL="139065" indent="-6350">
              <a:lnSpc>
                <a:spcPct val="107000"/>
              </a:lnSpc>
              <a:spcAft>
                <a:spcPts val="690"/>
              </a:spcAft>
            </a:pPr>
            <a:r>
              <a:rPr lang="fr-FR" sz="1400" b="1" cap="none" dirty="0">
                <a:latin typeface="Times New Roman" panose="02020603050405020304" pitchFamily="18" charset="0"/>
                <a:cs typeface="Arial" panose="020B0604020202020204" pitchFamily="34" charset="0"/>
              </a:rPr>
              <a:t>Pr. EL HAMLAOUI Mahmoud </a:t>
            </a:r>
            <a:endParaRPr lang="en-US" sz="1400" b="1" cap="none" dirty="0">
              <a:latin typeface="Times New Roman" panose="02020603050405020304" pitchFamily="18" charset="0"/>
              <a:cs typeface="Arial" panose="020B0604020202020204" pitchFamily="34" charset="0"/>
            </a:endParaRPr>
          </a:p>
          <a:p>
            <a:endParaRPr lang="en-US" dirty="0"/>
          </a:p>
        </p:txBody>
      </p:sp>
      <p:sp>
        <p:nvSpPr>
          <p:cNvPr id="7" name="Espace réservé du numéro de diapositive 6">
            <a:extLst>
              <a:ext uri="{FF2B5EF4-FFF2-40B4-BE49-F238E27FC236}">
                <a16:creationId xmlns:a16="http://schemas.microsoft.com/office/drawing/2014/main" id="{6C1158F0-8B14-FFA7-6724-AF87318B0127}"/>
              </a:ext>
            </a:extLst>
          </p:cNvPr>
          <p:cNvSpPr>
            <a:spLocks noGrp="1"/>
          </p:cNvSpPr>
          <p:nvPr>
            <p:ph type="sldNum" sz="quarter" idx="12"/>
          </p:nvPr>
        </p:nvSpPr>
        <p:spPr/>
        <p:txBody>
          <a:bodyPr/>
          <a:lstStyle/>
          <a:p>
            <a:fld id="{3A98EE3D-8CD1-4C3F-BD1C-C98C9596463C}" type="slidenum">
              <a:rPr lang="en-US" smtClean="0"/>
              <a:t>1</a:t>
            </a:fld>
            <a:endParaRPr lang="en-US" dirty="0"/>
          </a:p>
        </p:txBody>
      </p:sp>
      <p:cxnSp>
        <p:nvCxnSpPr>
          <p:cNvPr id="9" name="Connecteur droit 8">
            <a:extLst>
              <a:ext uri="{FF2B5EF4-FFF2-40B4-BE49-F238E27FC236}">
                <a16:creationId xmlns:a16="http://schemas.microsoft.com/office/drawing/2014/main" id="{53C7E8C4-B0FC-FDC3-FE1A-B3A9487502D4}"/>
              </a:ext>
            </a:extLst>
          </p:cNvPr>
          <p:cNvCxnSpPr/>
          <p:nvPr/>
        </p:nvCxnSpPr>
        <p:spPr>
          <a:xfrm>
            <a:off x="1123122" y="4294754"/>
            <a:ext cx="8070574" cy="0"/>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18049718-CF9F-4844-8F8B-476D5FEB05F0}"/>
              </a:ext>
            </a:extLst>
          </p:cNvPr>
          <p:cNvSpPr/>
          <p:nvPr/>
        </p:nvSpPr>
        <p:spPr>
          <a:xfrm>
            <a:off x="-81280" y="-11430"/>
            <a:ext cx="12354560" cy="45705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bg1">
                  <a:lumMod val="95000"/>
                </a:schemeClr>
              </a:solidFill>
            </a:endParaRPr>
          </a:p>
        </p:txBody>
      </p:sp>
      <p:sp>
        <p:nvSpPr>
          <p:cNvPr id="17" name="Title 1">
            <a:extLst>
              <a:ext uri="{FF2B5EF4-FFF2-40B4-BE49-F238E27FC236}">
                <a16:creationId xmlns:a16="http://schemas.microsoft.com/office/drawing/2014/main" id="{CE2E5893-1BD4-9549-AF03-8BE57C5A99D3}"/>
              </a:ext>
            </a:extLst>
          </p:cNvPr>
          <p:cNvSpPr>
            <a:spLocks noGrp="1"/>
          </p:cNvSpPr>
          <p:nvPr>
            <p:ph type="ctrTitle"/>
          </p:nvPr>
        </p:nvSpPr>
        <p:spPr>
          <a:xfrm>
            <a:off x="5826709" y="515190"/>
            <a:ext cx="5946883" cy="2992980"/>
          </a:xfrm>
        </p:spPr>
        <p:txBody>
          <a:bodyPr>
            <a:noAutofit/>
          </a:bodyPr>
          <a:lstStyle/>
          <a:p>
            <a:pPr algn="ctr"/>
            <a:r>
              <a:rPr lang="en-US" sz="4400" dirty="0">
                <a:solidFill>
                  <a:schemeClr val="bg1">
                    <a:lumMod val="85000"/>
                  </a:schemeClr>
                </a:solidFill>
              </a:rPr>
              <a:t>Application Web/Mobile</a:t>
            </a:r>
            <a:br>
              <a:rPr lang="en-US" sz="4400" dirty="0">
                <a:solidFill>
                  <a:schemeClr val="bg1">
                    <a:lumMod val="85000"/>
                  </a:schemeClr>
                </a:solidFill>
              </a:rPr>
            </a:br>
            <a:r>
              <a:rPr lang="en-US" sz="4400" dirty="0">
                <a:solidFill>
                  <a:schemeClr val="bg1">
                    <a:lumMod val="85000"/>
                  </a:schemeClr>
                </a:solidFill>
              </a:rPr>
              <a:t>de </a:t>
            </a:r>
            <a:r>
              <a:rPr lang="fr-FR" sz="4400" dirty="0">
                <a:solidFill>
                  <a:schemeClr val="bg1">
                    <a:lumMod val="85000"/>
                  </a:schemeClr>
                </a:solidFill>
              </a:rPr>
              <a:t>suivi</a:t>
            </a:r>
            <a:r>
              <a:rPr lang="en-US" sz="4400" dirty="0">
                <a:solidFill>
                  <a:schemeClr val="bg1">
                    <a:lumMod val="85000"/>
                  </a:schemeClr>
                </a:solidFill>
              </a:rPr>
              <a:t> de budget</a:t>
            </a:r>
          </a:p>
        </p:txBody>
      </p:sp>
      <p:pic>
        <p:nvPicPr>
          <p:cNvPr id="6" name="Graphic 5">
            <a:extLst>
              <a:ext uri="{FF2B5EF4-FFF2-40B4-BE49-F238E27FC236}">
                <a16:creationId xmlns:a16="http://schemas.microsoft.com/office/drawing/2014/main" id="{39706531-FD72-4FAA-8C97-9D7F85074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388" y="-619761"/>
            <a:ext cx="6153947" cy="6153947"/>
          </a:xfrm>
          <a:prstGeom prst="rect">
            <a:avLst/>
          </a:prstGeom>
        </p:spPr>
      </p:pic>
      <p:pic>
        <p:nvPicPr>
          <p:cNvPr id="10" name="Picture 9">
            <a:extLst>
              <a:ext uri="{FF2B5EF4-FFF2-40B4-BE49-F238E27FC236}">
                <a16:creationId xmlns:a16="http://schemas.microsoft.com/office/drawing/2014/main" id="{8E613487-37BB-4310-B177-216928EAF197}"/>
              </a:ext>
            </a:extLst>
          </p:cNvPr>
          <p:cNvPicPr>
            <a:picLocks noChangeAspect="1"/>
          </p:cNvPicPr>
          <p:nvPr/>
        </p:nvPicPr>
        <p:blipFill>
          <a:blip r:embed="rId6"/>
          <a:stretch>
            <a:fillRect/>
          </a:stretch>
        </p:blipFill>
        <p:spPr>
          <a:xfrm>
            <a:off x="418408" y="417367"/>
            <a:ext cx="899543" cy="720561"/>
          </a:xfrm>
          <a:prstGeom prst="rect">
            <a:avLst/>
          </a:prstGeom>
          <a:effectLst>
            <a:glow>
              <a:schemeClr val="bg1"/>
            </a:glow>
            <a:outerShdw dist="50800" sx="1000" sy="1000" algn="ctr" rotWithShape="0">
              <a:srgbClr val="000000"/>
            </a:outerShdw>
            <a:reflection endPos="0" dist="50800" dir="5400000" sy="-100000" algn="bl" rotWithShape="0"/>
          </a:effectLst>
        </p:spPr>
      </p:pic>
      <p:pic>
        <p:nvPicPr>
          <p:cNvPr id="15" name="Picture 14">
            <a:extLst>
              <a:ext uri="{FF2B5EF4-FFF2-40B4-BE49-F238E27FC236}">
                <a16:creationId xmlns:a16="http://schemas.microsoft.com/office/drawing/2014/main" id="{CE6D1B39-9DCF-48DF-969B-41107DD24296}"/>
              </a:ext>
            </a:extLst>
          </p:cNvPr>
          <p:cNvPicPr>
            <a:picLocks noChangeAspect="1"/>
          </p:cNvPicPr>
          <p:nvPr/>
        </p:nvPicPr>
        <p:blipFill>
          <a:blip r:embed="rId7"/>
          <a:stretch>
            <a:fillRect/>
          </a:stretch>
        </p:blipFill>
        <p:spPr>
          <a:xfrm>
            <a:off x="10513316" y="325927"/>
            <a:ext cx="1146203" cy="834812"/>
          </a:xfrm>
          <a:prstGeom prst="rect">
            <a:avLst/>
          </a:prstGeom>
          <a:effectLst>
            <a:glow>
              <a:schemeClr val="bg1"/>
            </a:glow>
          </a:effectLst>
        </p:spPr>
      </p:pic>
      <p:sp>
        <p:nvSpPr>
          <p:cNvPr id="19" name="ZoneTexte 3">
            <a:extLst>
              <a:ext uri="{FF2B5EF4-FFF2-40B4-BE49-F238E27FC236}">
                <a16:creationId xmlns:a16="http://schemas.microsoft.com/office/drawing/2014/main" id="{F2487B3B-EEA3-40A1-B8A5-2B07169A0AEC}"/>
              </a:ext>
            </a:extLst>
          </p:cNvPr>
          <p:cNvSpPr txBox="1"/>
          <p:nvPr/>
        </p:nvSpPr>
        <p:spPr>
          <a:xfrm>
            <a:off x="590017" y="-1227684"/>
            <a:ext cx="4945449" cy="1015663"/>
          </a:xfrm>
          <a:prstGeom prst="rect">
            <a:avLst/>
          </a:prstGeom>
          <a:noFill/>
        </p:spPr>
        <p:txBody>
          <a:bodyPr wrap="square" numCol="2" rtlCol="0">
            <a:spAutoFit/>
          </a:bodyPr>
          <a:lstStyle/>
          <a:p>
            <a:r>
              <a:rPr lang="fr-FR" sz="6000" i="1" spc="-50" dirty="0">
                <a:solidFill>
                  <a:schemeClr val="tx1">
                    <a:lumMod val="85000"/>
                    <a:lumOff val="15000"/>
                  </a:schemeClr>
                </a:solidFill>
                <a:latin typeface="Century" panose="02040604050505020304" pitchFamily="18" charset="0"/>
                <a:ea typeface="+mj-ea"/>
                <a:cs typeface="+mj-cs"/>
              </a:rPr>
              <a:t>Plan :</a:t>
            </a:r>
          </a:p>
          <a:p>
            <a:endParaRPr lang="fr-FR" sz="2000" dirty="0">
              <a:latin typeface="+mj-lt"/>
            </a:endParaRPr>
          </a:p>
          <a:p>
            <a:endParaRPr lang="fr-FR" dirty="0"/>
          </a:p>
        </p:txBody>
      </p:sp>
      <p:sp>
        <p:nvSpPr>
          <p:cNvPr id="14" name="Subtitle 2">
            <a:extLst>
              <a:ext uri="{FF2B5EF4-FFF2-40B4-BE49-F238E27FC236}">
                <a16:creationId xmlns:a16="http://schemas.microsoft.com/office/drawing/2014/main" id="{1CC702E5-1EA8-4DA0-80B6-8855191AB53D}"/>
              </a:ext>
            </a:extLst>
          </p:cNvPr>
          <p:cNvSpPr txBox="1">
            <a:spLocks/>
          </p:cNvSpPr>
          <p:nvPr/>
        </p:nvSpPr>
        <p:spPr>
          <a:xfrm>
            <a:off x="7849733" y="5466683"/>
            <a:ext cx="5151466" cy="119089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137795">
              <a:lnSpc>
                <a:spcPct val="107000"/>
              </a:lnSpc>
              <a:spcAft>
                <a:spcPts val="40"/>
              </a:spcAft>
              <a:tabLst>
                <a:tab pos="358775" algn="l"/>
              </a:tabLst>
            </a:pPr>
            <a:r>
              <a:rPr lang="fr-FR" sz="1400" dirty="0">
                <a:latin typeface="Times New Roman" panose="02020603050405020304" pitchFamily="18" charset="0"/>
                <a:cs typeface="Arial" panose="020B0604020202020204" pitchFamily="34" charset="0"/>
              </a:rPr>
              <a:t>	Membres de jurys:                  </a:t>
            </a:r>
            <a:endParaRPr lang="en-US" sz="1400" dirty="0">
              <a:latin typeface="Times New Roman" panose="02020603050405020304" pitchFamily="18" charset="0"/>
              <a:cs typeface="Arial" panose="020B0604020202020204" pitchFamily="34" charset="0"/>
            </a:endParaRPr>
          </a:p>
          <a:p>
            <a:pPr marL="36000" indent="-6350">
              <a:lnSpc>
                <a:spcPct val="100000"/>
              </a:lnSpc>
              <a:spcAft>
                <a:spcPts val="0"/>
              </a:spcAft>
            </a:pPr>
            <a:r>
              <a:rPr lang="fr-FR" sz="1400" b="1" cap="none" dirty="0">
                <a:latin typeface="Times New Roman" panose="02020603050405020304" pitchFamily="18" charset="0"/>
                <a:cs typeface="Arial" panose="020B0604020202020204" pitchFamily="34" charset="0"/>
              </a:rPr>
              <a:t>Pr. NASSAR Mahmoud</a:t>
            </a:r>
            <a:endParaRPr lang="en-US" sz="1400" b="1" cap="none" dirty="0">
              <a:latin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89591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4" name="Picture 3">
            <a:extLst>
              <a:ext uri="{FF2B5EF4-FFF2-40B4-BE49-F238E27FC236}">
                <a16:creationId xmlns:a16="http://schemas.microsoft.com/office/drawing/2014/main" id="{F5A81A88-EC53-4AD7-BDEA-7332CCE11805}"/>
              </a:ext>
            </a:extLst>
          </p:cNvPr>
          <p:cNvPicPr>
            <a:picLocks noChangeAspect="1"/>
          </p:cNvPicPr>
          <p:nvPr/>
        </p:nvPicPr>
        <p:blipFill>
          <a:blip r:embed="rId3"/>
          <a:stretch>
            <a:fillRect/>
          </a:stretch>
        </p:blipFill>
        <p:spPr>
          <a:xfrm>
            <a:off x="1916430" y="1462893"/>
            <a:ext cx="8420100" cy="3932213"/>
          </a:xfrm>
          <a:prstGeom prst="rect">
            <a:avLst/>
          </a:prstGeom>
        </p:spPr>
      </p:pic>
      <p:pic>
        <p:nvPicPr>
          <p:cNvPr id="9" name="Graphic 8">
            <a:extLst>
              <a:ext uri="{FF2B5EF4-FFF2-40B4-BE49-F238E27FC236}">
                <a16:creationId xmlns:a16="http://schemas.microsoft.com/office/drawing/2014/main" id="{5FC1EBEB-8AA3-40FF-B97B-7D23D48CF4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pic>
        <p:nvPicPr>
          <p:cNvPr id="10" name="Picture 9">
            <a:extLst>
              <a:ext uri="{FF2B5EF4-FFF2-40B4-BE49-F238E27FC236}">
                <a16:creationId xmlns:a16="http://schemas.microsoft.com/office/drawing/2014/main" id="{63F0D564-9902-4BAF-93E4-1F72B733C22D}"/>
              </a:ext>
            </a:extLst>
          </p:cNvPr>
          <p:cNvPicPr>
            <a:picLocks noChangeAspect="1"/>
          </p:cNvPicPr>
          <p:nvPr/>
        </p:nvPicPr>
        <p:blipFill>
          <a:blip r:embed="rId6"/>
          <a:stretch>
            <a:fillRect/>
          </a:stretch>
        </p:blipFill>
        <p:spPr>
          <a:xfrm>
            <a:off x="-6463445" y="2157027"/>
            <a:ext cx="5897587" cy="2543944"/>
          </a:xfrm>
          <a:prstGeom prst="rect">
            <a:avLst/>
          </a:prstGeom>
        </p:spPr>
      </p:pic>
    </p:spTree>
    <p:extLst>
      <p:ext uri="{BB962C8B-B14F-4D97-AF65-F5344CB8AC3E}">
        <p14:creationId xmlns:p14="http://schemas.microsoft.com/office/powerpoint/2010/main" val="141615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7" name="Picture 6">
            <a:extLst>
              <a:ext uri="{FF2B5EF4-FFF2-40B4-BE49-F238E27FC236}">
                <a16:creationId xmlns:a16="http://schemas.microsoft.com/office/drawing/2014/main" id="{D01DCBC8-C68E-4396-8F1D-25E532B4DF9B}"/>
              </a:ext>
            </a:extLst>
          </p:cNvPr>
          <p:cNvPicPr>
            <a:picLocks noChangeAspect="1"/>
          </p:cNvPicPr>
          <p:nvPr/>
        </p:nvPicPr>
        <p:blipFill>
          <a:blip r:embed="rId3"/>
          <a:stretch>
            <a:fillRect/>
          </a:stretch>
        </p:blipFill>
        <p:spPr>
          <a:xfrm>
            <a:off x="1760513" y="1545725"/>
            <a:ext cx="8731933" cy="3766549"/>
          </a:xfrm>
          <a:prstGeom prst="rect">
            <a:avLst/>
          </a:prstGeom>
        </p:spPr>
      </p:pic>
      <p:pic>
        <p:nvPicPr>
          <p:cNvPr id="10" name="Graphic 9">
            <a:extLst>
              <a:ext uri="{FF2B5EF4-FFF2-40B4-BE49-F238E27FC236}">
                <a16:creationId xmlns:a16="http://schemas.microsoft.com/office/drawing/2014/main" id="{003517EB-6FA3-46F9-9C4C-C240E481D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pic>
        <p:nvPicPr>
          <p:cNvPr id="14" name="Picture 13">
            <a:extLst>
              <a:ext uri="{FF2B5EF4-FFF2-40B4-BE49-F238E27FC236}">
                <a16:creationId xmlns:a16="http://schemas.microsoft.com/office/drawing/2014/main" id="{2904C27D-3DD6-4525-B789-F39C5F25AC74}"/>
              </a:ext>
            </a:extLst>
          </p:cNvPr>
          <p:cNvPicPr>
            <a:picLocks noChangeAspect="1"/>
          </p:cNvPicPr>
          <p:nvPr/>
        </p:nvPicPr>
        <p:blipFill>
          <a:blip r:embed="rId6"/>
          <a:stretch>
            <a:fillRect/>
          </a:stretch>
        </p:blipFill>
        <p:spPr>
          <a:xfrm>
            <a:off x="13525500" y="2211169"/>
            <a:ext cx="6122670" cy="2859306"/>
          </a:xfrm>
          <a:prstGeom prst="rect">
            <a:avLst/>
          </a:prstGeom>
        </p:spPr>
      </p:pic>
      <p:pic>
        <p:nvPicPr>
          <p:cNvPr id="15" name="Picture 14">
            <a:extLst>
              <a:ext uri="{FF2B5EF4-FFF2-40B4-BE49-F238E27FC236}">
                <a16:creationId xmlns:a16="http://schemas.microsoft.com/office/drawing/2014/main" id="{5894A055-CB63-4753-8784-285139DCA2D2}"/>
              </a:ext>
            </a:extLst>
          </p:cNvPr>
          <p:cNvPicPr>
            <a:picLocks noChangeAspect="1"/>
          </p:cNvPicPr>
          <p:nvPr/>
        </p:nvPicPr>
        <p:blipFill>
          <a:blip r:embed="rId7"/>
          <a:stretch>
            <a:fillRect/>
          </a:stretch>
        </p:blipFill>
        <p:spPr>
          <a:xfrm>
            <a:off x="-5229335" y="2062878"/>
            <a:ext cx="4863281" cy="3155887"/>
          </a:xfrm>
          <a:prstGeom prst="rect">
            <a:avLst/>
          </a:prstGeom>
        </p:spPr>
      </p:pic>
    </p:spTree>
    <p:extLst>
      <p:ext uri="{BB962C8B-B14F-4D97-AF65-F5344CB8AC3E}">
        <p14:creationId xmlns:p14="http://schemas.microsoft.com/office/powerpoint/2010/main" val="144179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12" name="Picture 11">
            <a:extLst>
              <a:ext uri="{FF2B5EF4-FFF2-40B4-BE49-F238E27FC236}">
                <a16:creationId xmlns:a16="http://schemas.microsoft.com/office/drawing/2014/main" id="{295F8D06-BA21-4724-B166-357A5F0ED364}"/>
              </a:ext>
            </a:extLst>
          </p:cNvPr>
          <p:cNvPicPr>
            <a:picLocks noChangeAspect="1"/>
          </p:cNvPicPr>
          <p:nvPr/>
        </p:nvPicPr>
        <p:blipFill>
          <a:blip r:embed="rId3"/>
          <a:stretch>
            <a:fillRect/>
          </a:stretch>
        </p:blipFill>
        <p:spPr>
          <a:xfrm>
            <a:off x="2261419" y="1278419"/>
            <a:ext cx="7669161" cy="4976682"/>
          </a:xfrm>
          <a:prstGeom prst="rect">
            <a:avLst/>
          </a:prstGeom>
        </p:spPr>
      </p:pic>
      <p:pic>
        <p:nvPicPr>
          <p:cNvPr id="9" name="Graphic 8">
            <a:extLst>
              <a:ext uri="{FF2B5EF4-FFF2-40B4-BE49-F238E27FC236}">
                <a16:creationId xmlns:a16="http://schemas.microsoft.com/office/drawing/2014/main" id="{A7EC6EE6-96A2-4CF1-9DD6-B0D6DE3DC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pic>
        <p:nvPicPr>
          <p:cNvPr id="10" name="Picture 9">
            <a:extLst>
              <a:ext uri="{FF2B5EF4-FFF2-40B4-BE49-F238E27FC236}">
                <a16:creationId xmlns:a16="http://schemas.microsoft.com/office/drawing/2014/main" id="{DB11FA00-4FDB-4363-815E-B5C461B915C0}"/>
              </a:ext>
            </a:extLst>
          </p:cNvPr>
          <p:cNvPicPr>
            <a:picLocks noChangeAspect="1"/>
          </p:cNvPicPr>
          <p:nvPr/>
        </p:nvPicPr>
        <p:blipFill>
          <a:blip r:embed="rId6"/>
          <a:stretch>
            <a:fillRect/>
          </a:stretch>
        </p:blipFill>
        <p:spPr>
          <a:xfrm>
            <a:off x="12834205" y="2157028"/>
            <a:ext cx="5897587" cy="2543944"/>
          </a:xfrm>
          <a:prstGeom prst="rect">
            <a:avLst/>
          </a:prstGeom>
        </p:spPr>
      </p:pic>
    </p:spTree>
    <p:extLst>
      <p:ext uri="{BB962C8B-B14F-4D97-AF65-F5344CB8AC3E}">
        <p14:creationId xmlns:p14="http://schemas.microsoft.com/office/powerpoint/2010/main" val="149465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startAt="3"/>
            </a:pPr>
            <a:r>
              <a:rPr lang="en-US" sz="2000" dirty="0" err="1">
                <a:latin typeface="Century Gothic" panose="020B0502020202020204" pitchFamily="34" charset="0"/>
              </a:rPr>
              <a:t>Diagramme</a:t>
            </a:r>
            <a:r>
              <a:rPr lang="en-US" sz="2000" dirty="0">
                <a:latin typeface="Century Gothic" panose="020B0502020202020204" pitchFamily="34" charset="0"/>
              </a:rPr>
              <a:t> de </a:t>
            </a:r>
            <a:r>
              <a:rPr lang="en-US" sz="2000" dirty="0" err="1">
                <a:latin typeface="Century Gothic" panose="020B0502020202020204" pitchFamily="34" charset="0"/>
              </a:rPr>
              <a:t>classe</a:t>
            </a:r>
            <a:r>
              <a:rPr lang="en-US" sz="2000" dirty="0">
                <a:latin typeface="Century Gothic" panose="020B0502020202020204" pitchFamily="34" charset="0"/>
              </a:rPr>
              <a:t> </a:t>
            </a:r>
            <a:endParaRPr lang="fr-FR" sz="2000" dirty="0">
              <a:latin typeface="Century Gothic" panose="020B0502020202020204" pitchFamily="34" charset="0"/>
            </a:endParaRPr>
          </a:p>
        </p:txBody>
      </p:sp>
      <p:sp>
        <p:nvSpPr>
          <p:cNvPr id="12" name="Titre 1">
            <a:extLst>
              <a:ext uri="{FF2B5EF4-FFF2-40B4-BE49-F238E27FC236}">
                <a16:creationId xmlns:a16="http://schemas.microsoft.com/office/drawing/2014/main" id="{CF0D5543-A8E0-4A14-BBB3-FA55D269F14B}"/>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pic>
        <p:nvPicPr>
          <p:cNvPr id="14" name="Graphic 13">
            <a:extLst>
              <a:ext uri="{FF2B5EF4-FFF2-40B4-BE49-F238E27FC236}">
                <a16:creationId xmlns:a16="http://schemas.microsoft.com/office/drawing/2014/main" id="{E8054B89-3EA3-4358-87A1-9B4886B24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pic>
        <p:nvPicPr>
          <p:cNvPr id="13" name="Picture 12">
            <a:extLst>
              <a:ext uri="{FF2B5EF4-FFF2-40B4-BE49-F238E27FC236}">
                <a16:creationId xmlns:a16="http://schemas.microsoft.com/office/drawing/2014/main" id="{802D3283-CBB3-4AE4-B563-4FB3A2D0AD6B}"/>
              </a:ext>
            </a:extLst>
          </p:cNvPr>
          <p:cNvPicPr>
            <a:picLocks noChangeAspect="1"/>
          </p:cNvPicPr>
          <p:nvPr/>
        </p:nvPicPr>
        <p:blipFill>
          <a:blip r:embed="rId5"/>
          <a:stretch>
            <a:fillRect/>
          </a:stretch>
        </p:blipFill>
        <p:spPr>
          <a:xfrm>
            <a:off x="13020565" y="1851056"/>
            <a:ext cx="4863281" cy="3155887"/>
          </a:xfrm>
          <a:prstGeom prst="rect">
            <a:avLst/>
          </a:prstGeom>
        </p:spPr>
      </p:pic>
      <p:pic>
        <p:nvPicPr>
          <p:cNvPr id="4" name="Picture 3">
            <a:extLst>
              <a:ext uri="{FF2B5EF4-FFF2-40B4-BE49-F238E27FC236}">
                <a16:creationId xmlns:a16="http://schemas.microsoft.com/office/drawing/2014/main" id="{CE599180-CD09-46C5-8B3E-983F4D98CFCE}"/>
              </a:ext>
            </a:extLst>
          </p:cNvPr>
          <p:cNvPicPr>
            <a:picLocks noChangeAspect="1"/>
          </p:cNvPicPr>
          <p:nvPr/>
        </p:nvPicPr>
        <p:blipFill>
          <a:blip r:embed="rId6"/>
          <a:stretch>
            <a:fillRect/>
          </a:stretch>
        </p:blipFill>
        <p:spPr>
          <a:xfrm>
            <a:off x="3160982" y="1544743"/>
            <a:ext cx="5870035" cy="4401200"/>
          </a:xfrm>
          <a:prstGeom prst="rect">
            <a:avLst/>
          </a:prstGeom>
        </p:spPr>
      </p:pic>
    </p:spTree>
    <p:extLst>
      <p:ext uri="{BB962C8B-B14F-4D97-AF65-F5344CB8AC3E}">
        <p14:creationId xmlns:p14="http://schemas.microsoft.com/office/powerpoint/2010/main" val="135133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157134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52" name="Image 18" descr="Une image contenant texte, capture d’écran, diagramme, conception&#10;&#10;Description générée automatiquement">
            <a:extLst>
              <a:ext uri="{FF2B5EF4-FFF2-40B4-BE49-F238E27FC236}">
                <a16:creationId xmlns:a16="http://schemas.microsoft.com/office/drawing/2014/main" id="{F0C36C40-FC6E-495C-9175-2F9FF66AAE17}"/>
              </a:ext>
            </a:extLst>
          </p:cNvPr>
          <p:cNvPicPr>
            <a:picLocks noChangeAspect="1"/>
          </p:cNvPicPr>
          <p:nvPr/>
        </p:nvPicPr>
        <p:blipFill>
          <a:blip r:embed="rId5"/>
          <a:stretch>
            <a:fillRect/>
          </a:stretch>
        </p:blipFill>
        <p:spPr>
          <a:xfrm>
            <a:off x="12875199" y="1201189"/>
            <a:ext cx="2195305" cy="4455621"/>
          </a:xfrm>
          <a:prstGeom prst="rect">
            <a:avLst/>
          </a:prstGeom>
        </p:spPr>
      </p:pic>
      <p:pic>
        <p:nvPicPr>
          <p:cNvPr id="53" name="Image 5" descr="Une image contenant texte, capture d’écran, diagramme, conception&#10;&#10;Description générée automatiquement">
            <a:extLst>
              <a:ext uri="{FF2B5EF4-FFF2-40B4-BE49-F238E27FC236}">
                <a16:creationId xmlns:a16="http://schemas.microsoft.com/office/drawing/2014/main" id="{E07A9E98-704B-4BA7-ACD7-B8517338EA52}"/>
              </a:ext>
            </a:extLst>
          </p:cNvPr>
          <p:cNvPicPr>
            <a:picLocks noChangeAspect="1"/>
          </p:cNvPicPr>
          <p:nvPr/>
        </p:nvPicPr>
        <p:blipFill>
          <a:blip r:embed="rId6"/>
          <a:stretch>
            <a:fillRect/>
          </a:stretch>
        </p:blipFill>
        <p:spPr>
          <a:xfrm>
            <a:off x="16355175" y="1657491"/>
            <a:ext cx="1723704" cy="3515729"/>
          </a:xfrm>
          <a:prstGeom prst="rect">
            <a:avLst/>
          </a:prstGeom>
          <a:effectLst>
            <a:outerShdw blurRad="190500" dist="38100" dir="1800000">
              <a:srgbClr val="000000">
                <a:alpha val="40000"/>
              </a:srgbClr>
            </a:outerShdw>
          </a:effectLst>
        </p:spPr>
      </p:pic>
      <p:pic>
        <p:nvPicPr>
          <p:cNvPr id="54" name="Image 1" descr="Une image contenant texte, capture d’écran, diagramme, conception&#10;&#10;Description générée automatiquement">
            <a:extLst>
              <a:ext uri="{FF2B5EF4-FFF2-40B4-BE49-F238E27FC236}">
                <a16:creationId xmlns:a16="http://schemas.microsoft.com/office/drawing/2014/main" id="{E5E6CAD3-44E3-4784-A1AD-AF90C68514A8}"/>
              </a:ext>
            </a:extLst>
          </p:cNvPr>
          <p:cNvPicPr>
            <a:picLocks noChangeAspect="1"/>
          </p:cNvPicPr>
          <p:nvPr/>
        </p:nvPicPr>
        <p:blipFill>
          <a:blip r:embed="rId7"/>
          <a:stretch>
            <a:fillRect/>
          </a:stretch>
        </p:blipFill>
        <p:spPr>
          <a:xfrm>
            <a:off x="19400114" y="2224824"/>
            <a:ext cx="1195806" cy="2429077"/>
          </a:xfrm>
          <a:prstGeom prst="rect">
            <a:avLst/>
          </a:prstGeom>
        </p:spPr>
      </p:pic>
    </p:spTree>
    <p:extLst>
      <p:ext uri="{BB962C8B-B14F-4D97-AF65-F5344CB8AC3E}">
        <p14:creationId xmlns:p14="http://schemas.microsoft.com/office/powerpoint/2010/main" val="360589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7000">
        <p159:morph option="byObject"/>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5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anim calcmode="lin" valueType="num">
                                      <p:cBhvr>
                                        <p:cTn id="14" dur="250" fill="hold"/>
                                        <p:tgtEl>
                                          <p:spTgt spid="16"/>
                                        </p:tgtEl>
                                        <p:attrNameLst>
                                          <p:attrName>ppt_x</p:attrName>
                                        </p:attrNameLst>
                                      </p:cBhvr>
                                      <p:tavLst>
                                        <p:tav tm="0">
                                          <p:val>
                                            <p:strVal val="#ppt_x"/>
                                          </p:val>
                                        </p:tav>
                                        <p:tav tm="100000">
                                          <p:val>
                                            <p:strVal val="#ppt_x"/>
                                          </p:val>
                                        </p:tav>
                                      </p:tavLst>
                                    </p:anim>
                                    <p:anim calcmode="lin" valueType="num">
                                      <p:cBhvr>
                                        <p:cTn id="15" dur="25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50"/>
                                        <p:tgtEl>
                                          <p:spTgt spid="17"/>
                                        </p:tgtEl>
                                      </p:cBhvr>
                                    </p:animEffect>
                                    <p:anim calcmode="lin" valueType="num">
                                      <p:cBhvr>
                                        <p:cTn id="20" dur="250" fill="hold"/>
                                        <p:tgtEl>
                                          <p:spTgt spid="17"/>
                                        </p:tgtEl>
                                        <p:attrNameLst>
                                          <p:attrName>ppt_x</p:attrName>
                                        </p:attrNameLst>
                                      </p:cBhvr>
                                      <p:tavLst>
                                        <p:tav tm="0">
                                          <p:val>
                                            <p:strVal val="#ppt_x"/>
                                          </p:val>
                                        </p:tav>
                                        <p:tav tm="100000">
                                          <p:val>
                                            <p:strVal val="#ppt_x"/>
                                          </p:val>
                                        </p:tav>
                                      </p:tavLst>
                                    </p:anim>
                                    <p:anim calcmode="lin" valueType="num">
                                      <p:cBhvr>
                                        <p:cTn id="21" dur="2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anim calcmode="lin" valueType="num">
                                      <p:cBhvr>
                                        <p:cTn id="26" dur="250" fill="hold"/>
                                        <p:tgtEl>
                                          <p:spTgt spid="18"/>
                                        </p:tgtEl>
                                        <p:attrNameLst>
                                          <p:attrName>ppt_x</p:attrName>
                                        </p:attrNameLst>
                                      </p:cBhvr>
                                      <p:tavLst>
                                        <p:tav tm="0">
                                          <p:val>
                                            <p:strVal val="#ppt_x"/>
                                          </p:val>
                                        </p:tav>
                                        <p:tav tm="100000">
                                          <p:val>
                                            <p:strVal val="#ppt_x"/>
                                          </p:val>
                                        </p:tav>
                                      </p:tavLst>
                                    </p:anim>
                                    <p:anim calcmode="lin" valueType="num">
                                      <p:cBhvr>
                                        <p:cTn id="27" dur="25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125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50"/>
                                        <p:tgtEl>
                                          <p:spTgt spid="19"/>
                                        </p:tgtEl>
                                      </p:cBhvr>
                                    </p:animEffect>
                                    <p:anim calcmode="lin" valueType="num">
                                      <p:cBhvr>
                                        <p:cTn id="32" dur="250" fill="hold"/>
                                        <p:tgtEl>
                                          <p:spTgt spid="19"/>
                                        </p:tgtEl>
                                        <p:attrNameLst>
                                          <p:attrName>ppt_x</p:attrName>
                                        </p:attrNameLst>
                                      </p:cBhvr>
                                      <p:tavLst>
                                        <p:tav tm="0">
                                          <p:val>
                                            <p:strVal val="#ppt_x"/>
                                          </p:val>
                                        </p:tav>
                                        <p:tav tm="100000">
                                          <p:val>
                                            <p:strVal val="#ppt_x"/>
                                          </p:val>
                                        </p:tav>
                                      </p:tavLst>
                                    </p:anim>
                                    <p:anim calcmode="lin" valueType="num">
                                      <p:cBhvr>
                                        <p:cTn id="33" dur="25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anim calcmode="lin" valueType="num">
                                      <p:cBhvr>
                                        <p:cTn id="38" dur="250" fill="hold"/>
                                        <p:tgtEl>
                                          <p:spTgt spid="20"/>
                                        </p:tgtEl>
                                        <p:attrNameLst>
                                          <p:attrName>ppt_x</p:attrName>
                                        </p:attrNameLst>
                                      </p:cBhvr>
                                      <p:tavLst>
                                        <p:tav tm="0">
                                          <p:val>
                                            <p:strVal val="#ppt_x"/>
                                          </p:val>
                                        </p:tav>
                                        <p:tav tm="100000">
                                          <p:val>
                                            <p:strVal val="#ppt_x"/>
                                          </p:val>
                                        </p:tav>
                                      </p:tavLst>
                                    </p:anim>
                                    <p:anim calcmode="lin" valueType="num">
                                      <p:cBhvr>
                                        <p:cTn id="39" dur="250" fill="hold"/>
                                        <p:tgtEl>
                                          <p:spTgt spid="20"/>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50"/>
                                        <p:tgtEl>
                                          <p:spTgt spid="15"/>
                                        </p:tgtEl>
                                      </p:cBhvr>
                                    </p:animEffect>
                                    <p:anim calcmode="lin" valueType="num">
                                      <p:cBhvr>
                                        <p:cTn id="44" dur="250" fill="hold"/>
                                        <p:tgtEl>
                                          <p:spTgt spid="15"/>
                                        </p:tgtEl>
                                        <p:attrNameLst>
                                          <p:attrName>ppt_x</p:attrName>
                                        </p:attrNameLst>
                                      </p:cBhvr>
                                      <p:tavLst>
                                        <p:tav tm="0">
                                          <p:val>
                                            <p:strVal val="#ppt_x"/>
                                          </p:val>
                                        </p:tav>
                                        <p:tav tm="100000">
                                          <p:val>
                                            <p:strVal val="#ppt_x"/>
                                          </p:val>
                                        </p:tav>
                                      </p:tavLst>
                                    </p:anim>
                                    <p:anim calcmode="lin" valueType="num">
                                      <p:cBhvr>
                                        <p:cTn id="45" dur="25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250"/>
                                        <p:tgtEl>
                                          <p:spTgt spid="22"/>
                                        </p:tgtEl>
                                      </p:cBhvr>
                                    </p:animEffect>
                                    <p:anim calcmode="lin" valueType="num">
                                      <p:cBhvr>
                                        <p:cTn id="49" dur="250" fill="hold"/>
                                        <p:tgtEl>
                                          <p:spTgt spid="22"/>
                                        </p:tgtEl>
                                        <p:attrNameLst>
                                          <p:attrName>ppt_x</p:attrName>
                                        </p:attrNameLst>
                                      </p:cBhvr>
                                      <p:tavLst>
                                        <p:tav tm="0">
                                          <p:val>
                                            <p:strVal val="#ppt_x"/>
                                          </p:val>
                                        </p:tav>
                                        <p:tav tm="100000">
                                          <p:val>
                                            <p:strVal val="#ppt_x"/>
                                          </p:val>
                                        </p:tav>
                                      </p:tavLst>
                                    </p:anim>
                                    <p:anim calcmode="lin" valueType="num">
                                      <p:cBhvr>
                                        <p:cTn id="50" dur="250" fill="hold"/>
                                        <p:tgtEl>
                                          <p:spTgt spid="22"/>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250"/>
                                        <p:tgtEl>
                                          <p:spTgt spid="42"/>
                                        </p:tgtEl>
                                      </p:cBhvr>
                                    </p:animEffect>
                                    <p:anim calcmode="lin" valueType="num">
                                      <p:cBhvr>
                                        <p:cTn id="55" dur="250" fill="hold"/>
                                        <p:tgtEl>
                                          <p:spTgt spid="42"/>
                                        </p:tgtEl>
                                        <p:attrNameLst>
                                          <p:attrName>ppt_x</p:attrName>
                                        </p:attrNameLst>
                                      </p:cBhvr>
                                      <p:tavLst>
                                        <p:tav tm="0">
                                          <p:val>
                                            <p:strVal val="#ppt_x"/>
                                          </p:val>
                                        </p:tav>
                                        <p:tav tm="100000">
                                          <p:val>
                                            <p:strVal val="#ppt_x"/>
                                          </p:val>
                                        </p:tav>
                                      </p:tavLst>
                                    </p:anim>
                                    <p:anim calcmode="lin" valueType="num">
                                      <p:cBhvr>
                                        <p:cTn id="56" dur="250" fill="hold"/>
                                        <p:tgtEl>
                                          <p:spTgt spid="42"/>
                                        </p:tgtEl>
                                        <p:attrNameLst>
                                          <p:attrName>ppt_y</p:attrName>
                                        </p:attrNameLst>
                                      </p:cBhvr>
                                      <p:tavLst>
                                        <p:tav tm="0">
                                          <p:val>
                                            <p:strVal val="#ppt_y+.1"/>
                                          </p:val>
                                        </p:tav>
                                        <p:tav tm="100000">
                                          <p:val>
                                            <p:strVal val="#ppt_y"/>
                                          </p:val>
                                        </p:tav>
                                      </p:tavLst>
                                    </p:anim>
                                  </p:childTnLst>
                                </p:cTn>
                              </p:par>
                            </p:childTnLst>
                          </p:cTn>
                        </p:par>
                        <p:par>
                          <p:cTn id="57" fill="hold">
                            <p:stCondLst>
                              <p:cond delay="2250"/>
                            </p:stCondLst>
                            <p:childTnLst>
                              <p:par>
                                <p:cTn id="58" presetID="42"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50"/>
                                        <p:tgtEl>
                                          <p:spTgt spid="43"/>
                                        </p:tgtEl>
                                      </p:cBhvr>
                                    </p:animEffect>
                                    <p:anim calcmode="lin" valueType="num">
                                      <p:cBhvr>
                                        <p:cTn id="61" dur="250" fill="hold"/>
                                        <p:tgtEl>
                                          <p:spTgt spid="43"/>
                                        </p:tgtEl>
                                        <p:attrNameLst>
                                          <p:attrName>ppt_x</p:attrName>
                                        </p:attrNameLst>
                                      </p:cBhvr>
                                      <p:tavLst>
                                        <p:tav tm="0">
                                          <p:val>
                                            <p:strVal val="#ppt_x"/>
                                          </p:val>
                                        </p:tav>
                                        <p:tav tm="100000">
                                          <p:val>
                                            <p:strVal val="#ppt_x"/>
                                          </p:val>
                                        </p:tav>
                                      </p:tavLst>
                                    </p:anim>
                                    <p:anim calcmode="lin" valueType="num">
                                      <p:cBhvr>
                                        <p:cTn id="62" dur="250" fill="hold"/>
                                        <p:tgtEl>
                                          <p:spTgt spid="43"/>
                                        </p:tgtEl>
                                        <p:attrNameLst>
                                          <p:attrName>ppt_y</p:attrName>
                                        </p:attrNameLst>
                                      </p:cBhvr>
                                      <p:tavLst>
                                        <p:tav tm="0">
                                          <p:val>
                                            <p:strVal val="#ppt_y+.1"/>
                                          </p:val>
                                        </p:tav>
                                        <p:tav tm="100000">
                                          <p:val>
                                            <p:strVal val="#ppt_y"/>
                                          </p:val>
                                        </p:tav>
                                      </p:tavLst>
                                    </p:anim>
                                  </p:childTnLst>
                                </p:cTn>
                              </p:par>
                            </p:childTnLst>
                          </p:cTn>
                        </p:par>
                        <p:par>
                          <p:cTn id="63" fill="hold">
                            <p:stCondLst>
                              <p:cond delay="2500"/>
                            </p:stCondLst>
                            <p:childTnLst>
                              <p:par>
                                <p:cTn id="64" presetID="42" presetClass="entr" presetSubtype="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250"/>
                                        <p:tgtEl>
                                          <p:spTgt spid="9"/>
                                        </p:tgtEl>
                                      </p:cBhvr>
                                    </p:animEffect>
                                    <p:anim calcmode="lin" valueType="num">
                                      <p:cBhvr>
                                        <p:cTn id="67" dur="250" fill="hold"/>
                                        <p:tgtEl>
                                          <p:spTgt spid="9"/>
                                        </p:tgtEl>
                                        <p:attrNameLst>
                                          <p:attrName>ppt_x</p:attrName>
                                        </p:attrNameLst>
                                      </p:cBhvr>
                                      <p:tavLst>
                                        <p:tav tm="0">
                                          <p:val>
                                            <p:strVal val="#ppt_x"/>
                                          </p:val>
                                        </p:tav>
                                        <p:tav tm="100000">
                                          <p:val>
                                            <p:strVal val="#ppt_x"/>
                                          </p:val>
                                        </p:tav>
                                      </p:tavLst>
                                    </p:anim>
                                    <p:anim calcmode="lin" valueType="num">
                                      <p:cBhvr>
                                        <p:cTn id="68" dur="250" fill="hold"/>
                                        <p:tgtEl>
                                          <p:spTgt spid="9"/>
                                        </p:tgtEl>
                                        <p:attrNameLst>
                                          <p:attrName>ppt_y</p:attrName>
                                        </p:attrNameLst>
                                      </p:cBhvr>
                                      <p:tavLst>
                                        <p:tav tm="0">
                                          <p:val>
                                            <p:strVal val="#ppt_y+.1"/>
                                          </p:val>
                                        </p:tav>
                                        <p:tav tm="100000">
                                          <p:val>
                                            <p:strVal val="#ppt_y"/>
                                          </p:val>
                                        </p:tav>
                                      </p:tavLst>
                                    </p:anim>
                                  </p:childTnLst>
                                </p:cTn>
                              </p:par>
                            </p:childTnLst>
                          </p:cTn>
                        </p:par>
                        <p:par>
                          <p:cTn id="69" fill="hold">
                            <p:stCondLst>
                              <p:cond delay="2750"/>
                            </p:stCondLst>
                            <p:childTnLst>
                              <p:par>
                                <p:cTn id="70" presetID="42"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250"/>
                                        <p:tgtEl>
                                          <p:spTgt spid="23"/>
                                        </p:tgtEl>
                                      </p:cBhvr>
                                    </p:animEffect>
                                    <p:anim calcmode="lin" valueType="num">
                                      <p:cBhvr>
                                        <p:cTn id="73" dur="250" fill="hold"/>
                                        <p:tgtEl>
                                          <p:spTgt spid="23"/>
                                        </p:tgtEl>
                                        <p:attrNameLst>
                                          <p:attrName>ppt_x</p:attrName>
                                        </p:attrNameLst>
                                      </p:cBhvr>
                                      <p:tavLst>
                                        <p:tav tm="0">
                                          <p:val>
                                            <p:strVal val="#ppt_x"/>
                                          </p:val>
                                        </p:tav>
                                        <p:tav tm="100000">
                                          <p:val>
                                            <p:strVal val="#ppt_x"/>
                                          </p:val>
                                        </p:tav>
                                      </p:tavLst>
                                    </p:anim>
                                    <p:anim calcmode="lin" valueType="num">
                                      <p:cBhvr>
                                        <p:cTn id="74" dur="250" fill="hold"/>
                                        <p:tgtEl>
                                          <p:spTgt spid="23"/>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42"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250"/>
                                        <p:tgtEl>
                                          <p:spTgt spid="24"/>
                                        </p:tgtEl>
                                      </p:cBhvr>
                                    </p:animEffect>
                                    <p:anim calcmode="lin" valueType="num">
                                      <p:cBhvr>
                                        <p:cTn id="79" dur="250" fill="hold"/>
                                        <p:tgtEl>
                                          <p:spTgt spid="24"/>
                                        </p:tgtEl>
                                        <p:attrNameLst>
                                          <p:attrName>ppt_x</p:attrName>
                                        </p:attrNameLst>
                                      </p:cBhvr>
                                      <p:tavLst>
                                        <p:tav tm="0">
                                          <p:val>
                                            <p:strVal val="#ppt_x"/>
                                          </p:val>
                                        </p:tav>
                                        <p:tav tm="100000">
                                          <p:val>
                                            <p:strVal val="#ppt_x"/>
                                          </p:val>
                                        </p:tav>
                                      </p:tavLst>
                                    </p:anim>
                                    <p:anim calcmode="lin" valueType="num">
                                      <p:cBhvr>
                                        <p:cTn id="80" dur="250" fill="hold"/>
                                        <p:tgtEl>
                                          <p:spTgt spid="24"/>
                                        </p:tgtEl>
                                        <p:attrNameLst>
                                          <p:attrName>ppt_y</p:attrName>
                                        </p:attrNameLst>
                                      </p:cBhvr>
                                      <p:tavLst>
                                        <p:tav tm="0">
                                          <p:val>
                                            <p:strVal val="#ppt_y+.1"/>
                                          </p:val>
                                        </p:tav>
                                        <p:tav tm="100000">
                                          <p:val>
                                            <p:strVal val="#ppt_y"/>
                                          </p:val>
                                        </p:tav>
                                      </p:tavLst>
                                    </p:anim>
                                  </p:childTnLst>
                                </p:cTn>
                              </p:par>
                            </p:childTnLst>
                          </p:cTn>
                        </p:par>
                        <p:par>
                          <p:cTn id="81" fill="hold">
                            <p:stCondLst>
                              <p:cond delay="3250"/>
                            </p:stCondLst>
                            <p:childTnLst>
                              <p:par>
                                <p:cTn id="82" presetID="42" presetClass="entr" presetSubtype="0"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50"/>
                                        <p:tgtEl>
                                          <p:spTgt spid="25"/>
                                        </p:tgtEl>
                                      </p:cBhvr>
                                    </p:animEffect>
                                    <p:anim calcmode="lin" valueType="num">
                                      <p:cBhvr>
                                        <p:cTn id="85" dur="250" fill="hold"/>
                                        <p:tgtEl>
                                          <p:spTgt spid="25"/>
                                        </p:tgtEl>
                                        <p:attrNameLst>
                                          <p:attrName>ppt_x</p:attrName>
                                        </p:attrNameLst>
                                      </p:cBhvr>
                                      <p:tavLst>
                                        <p:tav tm="0">
                                          <p:val>
                                            <p:strVal val="#ppt_x"/>
                                          </p:val>
                                        </p:tav>
                                        <p:tav tm="100000">
                                          <p:val>
                                            <p:strVal val="#ppt_x"/>
                                          </p:val>
                                        </p:tav>
                                      </p:tavLst>
                                    </p:anim>
                                    <p:anim calcmode="lin" valueType="num">
                                      <p:cBhvr>
                                        <p:cTn id="86" dur="250" fill="hold"/>
                                        <p:tgtEl>
                                          <p:spTgt spid="25"/>
                                        </p:tgtEl>
                                        <p:attrNameLst>
                                          <p:attrName>ppt_y</p:attrName>
                                        </p:attrNameLst>
                                      </p:cBhvr>
                                      <p:tavLst>
                                        <p:tav tm="0">
                                          <p:val>
                                            <p:strVal val="#ppt_y+.1"/>
                                          </p:val>
                                        </p:tav>
                                        <p:tav tm="100000">
                                          <p:val>
                                            <p:strVal val="#ppt_y"/>
                                          </p:val>
                                        </p:tav>
                                      </p:tavLst>
                                    </p:anim>
                                  </p:childTnLst>
                                </p:cTn>
                              </p:par>
                            </p:childTnLst>
                          </p:cTn>
                        </p:par>
                        <p:par>
                          <p:cTn id="87" fill="hold">
                            <p:stCondLst>
                              <p:cond delay="3500"/>
                            </p:stCondLst>
                            <p:childTnLst>
                              <p:par>
                                <p:cTn id="88" presetID="42"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250"/>
                                        <p:tgtEl>
                                          <p:spTgt spid="26"/>
                                        </p:tgtEl>
                                      </p:cBhvr>
                                    </p:animEffect>
                                    <p:anim calcmode="lin" valueType="num">
                                      <p:cBhvr>
                                        <p:cTn id="91" dur="250" fill="hold"/>
                                        <p:tgtEl>
                                          <p:spTgt spid="26"/>
                                        </p:tgtEl>
                                        <p:attrNameLst>
                                          <p:attrName>ppt_x</p:attrName>
                                        </p:attrNameLst>
                                      </p:cBhvr>
                                      <p:tavLst>
                                        <p:tav tm="0">
                                          <p:val>
                                            <p:strVal val="#ppt_x"/>
                                          </p:val>
                                        </p:tav>
                                        <p:tav tm="100000">
                                          <p:val>
                                            <p:strVal val="#ppt_x"/>
                                          </p:val>
                                        </p:tav>
                                      </p:tavLst>
                                    </p:anim>
                                    <p:anim calcmode="lin" valueType="num">
                                      <p:cBhvr>
                                        <p:cTn id="92" dur="250" fill="hold"/>
                                        <p:tgtEl>
                                          <p:spTgt spid="26"/>
                                        </p:tgtEl>
                                        <p:attrNameLst>
                                          <p:attrName>ppt_y</p:attrName>
                                        </p:attrNameLst>
                                      </p:cBhvr>
                                      <p:tavLst>
                                        <p:tav tm="0">
                                          <p:val>
                                            <p:strVal val="#ppt_y+.1"/>
                                          </p:val>
                                        </p:tav>
                                        <p:tav tm="100000">
                                          <p:val>
                                            <p:strVal val="#ppt_y"/>
                                          </p:val>
                                        </p:tav>
                                      </p:tavLst>
                                    </p:anim>
                                  </p:childTnLst>
                                </p:cTn>
                              </p:par>
                            </p:childTnLst>
                          </p:cTn>
                        </p:par>
                        <p:par>
                          <p:cTn id="93" fill="hold">
                            <p:stCondLst>
                              <p:cond delay="3750"/>
                            </p:stCondLst>
                            <p:childTnLst>
                              <p:par>
                                <p:cTn id="94" presetID="42"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250"/>
                                        <p:tgtEl>
                                          <p:spTgt spid="27"/>
                                        </p:tgtEl>
                                      </p:cBhvr>
                                    </p:animEffect>
                                    <p:anim calcmode="lin" valueType="num">
                                      <p:cBhvr>
                                        <p:cTn id="97" dur="250" fill="hold"/>
                                        <p:tgtEl>
                                          <p:spTgt spid="27"/>
                                        </p:tgtEl>
                                        <p:attrNameLst>
                                          <p:attrName>ppt_x</p:attrName>
                                        </p:attrNameLst>
                                      </p:cBhvr>
                                      <p:tavLst>
                                        <p:tav tm="0">
                                          <p:val>
                                            <p:strVal val="#ppt_x"/>
                                          </p:val>
                                        </p:tav>
                                        <p:tav tm="100000">
                                          <p:val>
                                            <p:strVal val="#ppt_x"/>
                                          </p:val>
                                        </p:tav>
                                      </p:tavLst>
                                    </p:anim>
                                    <p:anim calcmode="lin" valueType="num">
                                      <p:cBhvr>
                                        <p:cTn id="98" dur="250" fill="hold"/>
                                        <p:tgtEl>
                                          <p:spTgt spid="27"/>
                                        </p:tgtEl>
                                        <p:attrNameLst>
                                          <p:attrName>ppt_y</p:attrName>
                                        </p:attrNameLst>
                                      </p:cBhvr>
                                      <p:tavLst>
                                        <p:tav tm="0">
                                          <p:val>
                                            <p:strVal val="#ppt_y+.1"/>
                                          </p:val>
                                        </p:tav>
                                        <p:tav tm="100000">
                                          <p:val>
                                            <p:strVal val="#ppt_y"/>
                                          </p:val>
                                        </p:tav>
                                      </p:tavLst>
                                    </p:anim>
                                  </p:childTnLst>
                                </p:cTn>
                              </p:par>
                            </p:childTnLst>
                          </p:cTn>
                        </p:par>
                        <p:par>
                          <p:cTn id="99" fill="hold">
                            <p:stCondLst>
                              <p:cond delay="4000"/>
                            </p:stCondLst>
                            <p:childTnLst>
                              <p:par>
                                <p:cTn id="100" presetID="42" presetClass="entr" presetSubtype="0"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250"/>
                                        <p:tgtEl>
                                          <p:spTgt spid="28"/>
                                        </p:tgtEl>
                                      </p:cBhvr>
                                    </p:animEffec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1"/>
                                          </p:val>
                                        </p:tav>
                                        <p:tav tm="100000">
                                          <p:val>
                                            <p:strVal val="#ppt_y"/>
                                          </p:val>
                                        </p:tav>
                                      </p:tavLst>
                                    </p:anim>
                                  </p:childTnLst>
                                </p:cTn>
                              </p:par>
                            </p:childTnLst>
                          </p:cTn>
                        </p:par>
                        <p:par>
                          <p:cTn id="105" fill="hold">
                            <p:stCondLst>
                              <p:cond delay="4250"/>
                            </p:stCondLst>
                            <p:childTnLst>
                              <p:par>
                                <p:cTn id="106" presetID="42" presetClass="entr" presetSubtype="0"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250"/>
                                        <p:tgtEl>
                                          <p:spTgt spid="29"/>
                                        </p:tgtEl>
                                      </p:cBhvr>
                                    </p:animEffect>
                                    <p:anim calcmode="lin" valueType="num">
                                      <p:cBhvr>
                                        <p:cTn id="109" dur="250" fill="hold"/>
                                        <p:tgtEl>
                                          <p:spTgt spid="29"/>
                                        </p:tgtEl>
                                        <p:attrNameLst>
                                          <p:attrName>ppt_x</p:attrName>
                                        </p:attrNameLst>
                                      </p:cBhvr>
                                      <p:tavLst>
                                        <p:tav tm="0">
                                          <p:val>
                                            <p:strVal val="#ppt_x"/>
                                          </p:val>
                                        </p:tav>
                                        <p:tav tm="100000">
                                          <p:val>
                                            <p:strVal val="#ppt_x"/>
                                          </p:val>
                                        </p:tav>
                                      </p:tavLst>
                                    </p:anim>
                                    <p:anim calcmode="lin" valueType="num">
                                      <p:cBhvr>
                                        <p:cTn id="110" dur="250" fill="hold"/>
                                        <p:tgtEl>
                                          <p:spTgt spid="29"/>
                                        </p:tgtEl>
                                        <p:attrNameLst>
                                          <p:attrName>ppt_y</p:attrName>
                                        </p:attrNameLst>
                                      </p:cBhvr>
                                      <p:tavLst>
                                        <p:tav tm="0">
                                          <p:val>
                                            <p:strVal val="#ppt_y+.1"/>
                                          </p:val>
                                        </p:tav>
                                        <p:tav tm="100000">
                                          <p:val>
                                            <p:strVal val="#ppt_y"/>
                                          </p:val>
                                        </p:tav>
                                      </p:tavLst>
                                    </p:anim>
                                  </p:childTnLst>
                                </p:cTn>
                              </p:par>
                            </p:childTnLst>
                          </p:cTn>
                        </p:par>
                        <p:par>
                          <p:cTn id="111" fill="hold">
                            <p:stCondLst>
                              <p:cond delay="4500"/>
                            </p:stCondLst>
                            <p:childTnLst>
                              <p:par>
                                <p:cTn id="112" presetID="10" presetClass="entr" presetSubtype="0" fill="hold" grpId="0" nodeType="after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500"/>
                                        <p:tgtEl>
                                          <p:spTgt spid="51"/>
                                        </p:tgtEl>
                                      </p:cBhvr>
                                    </p:animEffect>
                                  </p:childTnLst>
                                </p:cTn>
                              </p:par>
                            </p:childTnLst>
                          </p:cTn>
                        </p:par>
                        <p:par>
                          <p:cTn id="115" fill="hold">
                            <p:stCondLst>
                              <p:cond delay="5000"/>
                            </p:stCondLst>
                            <p:childTnLst>
                              <p:par>
                                <p:cTn id="116" presetID="42" presetClass="entr" presetSubtype="0"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1000"/>
                                        <p:tgtEl>
                                          <p:spTgt spid="44"/>
                                        </p:tgtEl>
                                      </p:cBhvr>
                                    </p:animEffect>
                                    <p:anim calcmode="lin" valueType="num">
                                      <p:cBhvr>
                                        <p:cTn id="119" dur="1000" fill="hold"/>
                                        <p:tgtEl>
                                          <p:spTgt spid="44"/>
                                        </p:tgtEl>
                                        <p:attrNameLst>
                                          <p:attrName>ppt_x</p:attrName>
                                        </p:attrNameLst>
                                      </p:cBhvr>
                                      <p:tavLst>
                                        <p:tav tm="0">
                                          <p:val>
                                            <p:strVal val="#ppt_x"/>
                                          </p:val>
                                        </p:tav>
                                        <p:tav tm="100000">
                                          <p:val>
                                            <p:strVal val="#ppt_x"/>
                                          </p:val>
                                        </p:tav>
                                      </p:tavLst>
                                    </p:anim>
                                    <p:anim calcmode="lin" valueType="num">
                                      <p:cBhvr>
                                        <p:cTn id="12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4" grpId="0" animBg="1"/>
      <p:bldP spid="9" grpId="0"/>
      <p:bldP spid="16" grpId="0" animBg="1"/>
      <p:bldP spid="17" grpId="0" animBg="1"/>
      <p:bldP spid="18" grpId="0" animBg="1"/>
      <p:bldP spid="19" grpId="0" animBg="1"/>
      <p:bldP spid="20" grpId="0" animBg="1"/>
      <p:bldP spid="22" grpId="0" animBg="1"/>
      <p:bldP spid="15" grpId="0" animBg="1"/>
      <p:bldP spid="23" grpId="0"/>
      <p:bldP spid="24" grpId="0"/>
      <p:bldP spid="25" grpId="0"/>
      <p:bldP spid="26" grpId="0"/>
      <p:bldP spid="27" grpId="0"/>
      <p:bldP spid="28" grpId="0"/>
      <p:bldP spid="29" grpId="0"/>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11723"/>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b="1" dirty="0" err="1">
                <a:solidFill>
                  <a:schemeClr val="bg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157134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5"/>
          <a:stretch>
            <a:fillRect/>
          </a:stretch>
        </p:blipFill>
        <p:spPr>
          <a:xfrm>
            <a:off x="11155680" y="1813760"/>
            <a:ext cx="1590327" cy="3230479"/>
          </a:xfrm>
          <a:prstGeom prst="rect">
            <a:avLst/>
          </a:prstGeom>
        </p:spPr>
      </p:pic>
      <p:pic>
        <p:nvPicPr>
          <p:cNvPr id="30" name="Image 18" descr="Une image contenant texte, capture d’écran, diagramme, conception&#10;&#10;Description générée automatiquement">
            <a:extLst>
              <a:ext uri="{FF2B5EF4-FFF2-40B4-BE49-F238E27FC236}">
                <a16:creationId xmlns:a16="http://schemas.microsoft.com/office/drawing/2014/main" id="{C5D7DF5B-6D65-4EBA-8723-153A0718CF73}"/>
              </a:ext>
            </a:extLst>
          </p:cNvPr>
          <p:cNvPicPr>
            <a:picLocks noChangeAspect="1"/>
          </p:cNvPicPr>
          <p:nvPr/>
        </p:nvPicPr>
        <p:blipFill>
          <a:blip r:embed="rId6"/>
          <a:stretch>
            <a:fillRect/>
          </a:stretch>
        </p:blipFill>
        <p:spPr>
          <a:xfrm>
            <a:off x="4636209" y="121525"/>
            <a:ext cx="2919582" cy="59256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7"/>
          <a:stretch>
            <a:fillRect/>
          </a:stretch>
        </p:blipFill>
        <p:spPr>
          <a:xfrm>
            <a:off x="8110742" y="887917"/>
            <a:ext cx="2292390" cy="4675641"/>
          </a:xfrm>
          <a:prstGeom prst="rect">
            <a:avLst/>
          </a:prstGeom>
          <a:effectLst>
            <a:outerShdw blurRad="190500" dist="38100" dir="1800000">
              <a:srgbClr val="000000">
                <a:alpha val="40000"/>
              </a:srgbClr>
            </a:outerShdw>
          </a:effectLst>
        </p:spPr>
      </p:pic>
      <p:pic>
        <p:nvPicPr>
          <p:cNvPr id="33" name="Image 10" descr="Une image contenant texte, capture d’écran, affichage, logiciel&#10;&#10;Description générée automatiquement">
            <a:extLst>
              <a:ext uri="{FF2B5EF4-FFF2-40B4-BE49-F238E27FC236}">
                <a16:creationId xmlns:a16="http://schemas.microsoft.com/office/drawing/2014/main" id="{1DD55602-666B-400A-8539-E226FD98E985}"/>
              </a:ext>
            </a:extLst>
          </p:cNvPr>
          <p:cNvPicPr>
            <a:picLocks noChangeAspect="1"/>
          </p:cNvPicPr>
          <p:nvPr/>
        </p:nvPicPr>
        <p:blipFill>
          <a:blip r:embed="rId8"/>
          <a:stretch>
            <a:fillRect/>
          </a:stretch>
        </p:blipFill>
        <p:spPr>
          <a:xfrm>
            <a:off x="13254067" y="2168283"/>
            <a:ext cx="1242431" cy="2521432"/>
          </a:xfrm>
          <a:prstGeom prst="rect">
            <a:avLst/>
          </a:prstGeom>
        </p:spPr>
      </p:pic>
    </p:spTree>
    <p:extLst>
      <p:ext uri="{BB962C8B-B14F-4D97-AF65-F5344CB8AC3E}">
        <p14:creationId xmlns:p14="http://schemas.microsoft.com/office/powerpoint/2010/main" val="224814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208950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800" b="1" dirty="0">
                <a:solidFill>
                  <a:schemeClr val="bg1"/>
                </a:solidFill>
                <a:latin typeface="Century Gothic" panose="020B0502020202020204" pitchFamily="34" charset="0"/>
              </a:rPr>
              <a:t>inscription</a:t>
            </a:r>
            <a:endParaRPr lang="fr-FR" sz="1800" b="1" dirty="0">
              <a:solidFill>
                <a:schemeClr val="bg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52863"/>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57104"/>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58599"/>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176299"/>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10590"/>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654345" y="112300"/>
            <a:ext cx="2915085" cy="59457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8127016" y="883538"/>
            <a:ext cx="2295933" cy="4663797"/>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11148342" y="1820054"/>
            <a:ext cx="1585830" cy="3218337"/>
          </a:xfrm>
          <a:prstGeom prst="rect">
            <a:avLst/>
          </a:prstGeom>
        </p:spPr>
      </p:pic>
      <p:pic>
        <p:nvPicPr>
          <p:cNvPr id="36" name="Picture 35">
            <a:extLst>
              <a:ext uri="{FF2B5EF4-FFF2-40B4-BE49-F238E27FC236}">
                <a16:creationId xmlns:a16="http://schemas.microsoft.com/office/drawing/2014/main" id="{F0CA8179-E36F-42C9-B8FB-F86571E5E452}"/>
              </a:ext>
            </a:extLst>
          </p:cNvPr>
          <p:cNvPicPr>
            <a:picLocks noChangeAspect="1"/>
          </p:cNvPicPr>
          <p:nvPr/>
        </p:nvPicPr>
        <p:blipFill>
          <a:blip r:embed="rId9"/>
          <a:stretch>
            <a:fillRect/>
          </a:stretch>
        </p:blipFill>
        <p:spPr>
          <a:xfrm>
            <a:off x="13017585" y="2289720"/>
            <a:ext cx="1126879" cy="2278559"/>
          </a:xfrm>
          <a:prstGeom prst="rect">
            <a:avLst/>
          </a:prstGeom>
        </p:spPr>
      </p:pic>
    </p:spTree>
    <p:extLst>
      <p:ext uri="{BB962C8B-B14F-4D97-AF65-F5344CB8AC3E}">
        <p14:creationId xmlns:p14="http://schemas.microsoft.com/office/powerpoint/2010/main" val="420149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800" dirty="0">
                <a:solidFill>
                  <a:schemeClr val="tx1"/>
                </a:solidFill>
                <a:latin typeface="Century Gothic" panose="020B0502020202020204" pitchFamily="34" charset="0"/>
              </a:rPr>
              <a:t>inscription</a:t>
            </a:r>
            <a:endParaRPr lang="fr-FR" sz="18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330E281F-7A89-4943-BB30-CBCA3DB58B00}"/>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2618370"/>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64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637442" y="121525"/>
            <a:ext cx="2917115" cy="59256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8099417" y="882445"/>
            <a:ext cx="2298077" cy="4663796"/>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11153043" y="1832515"/>
            <a:ext cx="1588466" cy="3211891"/>
          </a:xfrm>
          <a:prstGeom prst="rect">
            <a:avLst/>
          </a:prstGeom>
        </p:spPr>
      </p:pic>
      <p:pic>
        <p:nvPicPr>
          <p:cNvPr id="36" name="Picture 35">
            <a:extLst>
              <a:ext uri="{FF2B5EF4-FFF2-40B4-BE49-F238E27FC236}">
                <a16:creationId xmlns:a16="http://schemas.microsoft.com/office/drawing/2014/main" id="{C82FA0DF-684E-4678-B349-F8D034E2E866}"/>
              </a:ext>
            </a:extLst>
          </p:cNvPr>
          <p:cNvPicPr>
            <a:picLocks noChangeAspect="1"/>
          </p:cNvPicPr>
          <p:nvPr/>
        </p:nvPicPr>
        <p:blipFill>
          <a:blip r:embed="rId10"/>
          <a:stretch>
            <a:fillRect/>
          </a:stretch>
        </p:blipFill>
        <p:spPr>
          <a:xfrm>
            <a:off x="13176394" y="1871635"/>
            <a:ext cx="1573422" cy="3194803"/>
          </a:xfrm>
          <a:prstGeom prst="rect">
            <a:avLst/>
          </a:prstGeom>
        </p:spPr>
      </p:pic>
    </p:spTree>
    <p:extLst>
      <p:ext uri="{BB962C8B-B14F-4D97-AF65-F5344CB8AC3E}">
        <p14:creationId xmlns:p14="http://schemas.microsoft.com/office/powerpoint/2010/main" val="36826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36" name="Rectangle 35">
            <a:extLst>
              <a:ext uri="{FF2B5EF4-FFF2-40B4-BE49-F238E27FC236}">
                <a16:creationId xmlns:a16="http://schemas.microsoft.com/office/drawing/2014/main" id="{29650E4F-F8AF-4FE0-88EC-85FEBC0C87FC}"/>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318453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64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138827"/>
            <a:ext cx="2915085" cy="5915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8119495" y="894016"/>
            <a:ext cx="2306518" cy="4663797"/>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11155680" y="1813760"/>
            <a:ext cx="1573422" cy="3194803"/>
          </a:xfrm>
          <a:prstGeom prst="rect">
            <a:avLst/>
          </a:prstGeom>
        </p:spPr>
      </p:pic>
      <p:pic>
        <p:nvPicPr>
          <p:cNvPr id="37" name="Picture 36">
            <a:extLst>
              <a:ext uri="{FF2B5EF4-FFF2-40B4-BE49-F238E27FC236}">
                <a16:creationId xmlns:a16="http://schemas.microsoft.com/office/drawing/2014/main" id="{7CB2F2AE-82CE-4FBE-82B7-F7F7639E85B4}"/>
              </a:ext>
            </a:extLst>
          </p:cNvPr>
          <p:cNvPicPr>
            <a:picLocks noChangeAspect="1"/>
          </p:cNvPicPr>
          <p:nvPr/>
        </p:nvPicPr>
        <p:blipFill>
          <a:blip r:embed="rId11"/>
          <a:stretch>
            <a:fillRect/>
          </a:stretch>
        </p:blipFill>
        <p:spPr>
          <a:xfrm>
            <a:off x="13056456" y="2110316"/>
            <a:ext cx="1215897" cy="2469656"/>
          </a:xfrm>
          <a:prstGeom prst="rect">
            <a:avLst/>
          </a:prstGeom>
        </p:spPr>
      </p:pic>
    </p:spTree>
    <p:extLst>
      <p:ext uri="{BB962C8B-B14F-4D97-AF65-F5344CB8AC3E}">
        <p14:creationId xmlns:p14="http://schemas.microsoft.com/office/powerpoint/2010/main" val="193863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371511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3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6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3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6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119732"/>
            <a:ext cx="2909863" cy="59256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8116603" y="885800"/>
            <a:ext cx="2315672" cy="4701927"/>
          </a:xfrm>
          <a:prstGeom prst="rect">
            <a:avLst/>
          </a:prstGeom>
        </p:spPr>
      </p:pic>
      <p:pic>
        <p:nvPicPr>
          <p:cNvPr id="37" name="Picture 36">
            <a:extLst>
              <a:ext uri="{FF2B5EF4-FFF2-40B4-BE49-F238E27FC236}">
                <a16:creationId xmlns:a16="http://schemas.microsoft.com/office/drawing/2014/main" id="{A295CC8F-D8F1-4464-A460-3387EAEB6602}"/>
              </a:ext>
            </a:extLst>
          </p:cNvPr>
          <p:cNvPicPr>
            <a:picLocks noChangeAspect="1"/>
          </p:cNvPicPr>
          <p:nvPr/>
        </p:nvPicPr>
        <p:blipFill>
          <a:blip r:embed="rId11"/>
          <a:stretch>
            <a:fillRect/>
          </a:stretch>
        </p:blipFill>
        <p:spPr>
          <a:xfrm>
            <a:off x="12973199" y="2236207"/>
            <a:ext cx="1168489" cy="2373547"/>
          </a:xfrm>
          <a:prstGeom prst="rect">
            <a:avLst/>
          </a:prstGeom>
        </p:spPr>
      </p:pic>
      <p:pic>
        <p:nvPicPr>
          <p:cNvPr id="38" name="Picture 37">
            <a:extLst>
              <a:ext uri="{FF2B5EF4-FFF2-40B4-BE49-F238E27FC236}">
                <a16:creationId xmlns:a16="http://schemas.microsoft.com/office/drawing/2014/main" id="{B5D497BB-8BE2-4382-A42B-3B9659AF11B9}"/>
              </a:ext>
            </a:extLst>
          </p:cNvPr>
          <p:cNvPicPr>
            <a:picLocks noChangeAspect="1"/>
          </p:cNvPicPr>
          <p:nvPr/>
        </p:nvPicPr>
        <p:blipFill>
          <a:blip r:embed="rId12"/>
          <a:stretch>
            <a:fillRect/>
          </a:stretch>
        </p:blipFill>
        <p:spPr>
          <a:xfrm>
            <a:off x="11167626" y="1842001"/>
            <a:ext cx="1580728" cy="3210678"/>
          </a:xfrm>
          <a:prstGeom prst="rect">
            <a:avLst/>
          </a:prstGeom>
        </p:spPr>
      </p:pic>
    </p:spTree>
    <p:extLst>
      <p:ext uri="{BB962C8B-B14F-4D97-AF65-F5344CB8AC3E}">
        <p14:creationId xmlns:p14="http://schemas.microsoft.com/office/powerpoint/2010/main" val="53591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900FAD7-55BA-23F3-4826-28499624D886}"/>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4" name="ZoneTexte 3">
            <a:extLst>
              <a:ext uri="{FF2B5EF4-FFF2-40B4-BE49-F238E27FC236}">
                <a16:creationId xmlns:a16="http://schemas.microsoft.com/office/drawing/2014/main" id="{36839259-3C18-BEA1-77AC-23378AD3D056}"/>
              </a:ext>
            </a:extLst>
          </p:cNvPr>
          <p:cNvSpPr txBox="1"/>
          <p:nvPr/>
        </p:nvSpPr>
        <p:spPr>
          <a:xfrm>
            <a:off x="1420181" y="783214"/>
            <a:ext cx="4945449" cy="1015663"/>
          </a:xfrm>
          <a:prstGeom prst="rect">
            <a:avLst/>
          </a:prstGeom>
          <a:noFill/>
        </p:spPr>
        <p:txBody>
          <a:bodyPr wrap="square" numCol="2" rtlCol="0">
            <a:spAutoFit/>
          </a:bodyPr>
          <a:lstStyle/>
          <a:p>
            <a:r>
              <a:rPr lang="fr-FR" sz="6000" i="1" spc="-50" dirty="0">
                <a:solidFill>
                  <a:schemeClr val="tx1">
                    <a:lumMod val="85000"/>
                    <a:lumOff val="15000"/>
                  </a:schemeClr>
                </a:solidFill>
                <a:latin typeface="Century" panose="02040604050505020304" pitchFamily="18" charset="0"/>
                <a:ea typeface="+mj-ea"/>
                <a:cs typeface="+mj-cs"/>
              </a:rPr>
              <a:t>Plan :</a:t>
            </a:r>
          </a:p>
          <a:p>
            <a:endParaRPr lang="fr-FR" sz="2000" dirty="0">
              <a:latin typeface="+mj-lt"/>
            </a:endParaRPr>
          </a:p>
          <a:p>
            <a:endParaRPr lang="fr-FR" dirty="0"/>
          </a:p>
        </p:txBody>
      </p:sp>
      <p:sp>
        <p:nvSpPr>
          <p:cNvPr id="6" name="ZoneTexte 5">
            <a:extLst>
              <a:ext uri="{FF2B5EF4-FFF2-40B4-BE49-F238E27FC236}">
                <a16:creationId xmlns:a16="http://schemas.microsoft.com/office/drawing/2014/main" id="{A9C9CA65-6358-BC6D-6D28-339E773A3ECD}"/>
              </a:ext>
            </a:extLst>
          </p:cNvPr>
          <p:cNvSpPr txBox="1"/>
          <p:nvPr/>
        </p:nvSpPr>
        <p:spPr>
          <a:xfrm>
            <a:off x="4054066" y="1821956"/>
            <a:ext cx="4271437" cy="3361498"/>
          </a:xfrm>
          <a:prstGeom prst="rect">
            <a:avLst/>
          </a:prstGeom>
          <a:noFill/>
        </p:spPr>
        <p:txBody>
          <a:bodyPr wrap="square" rtlCol="0">
            <a:spAutoFit/>
          </a:bodyPr>
          <a:lstStyle/>
          <a:p>
            <a:pPr marL="400050" indent="-400050" algn="just">
              <a:lnSpc>
                <a:spcPct val="200000"/>
              </a:lnSpc>
              <a:spcAft>
                <a:spcPts val="800"/>
              </a:spcAft>
              <a:buFont typeface="+mj-lt"/>
              <a:buAutoNum type="romanUcPeriod"/>
            </a:pPr>
            <a:r>
              <a:rPr lang="fr-FR" sz="2400" spc="300" dirty="0">
                <a:latin typeface="Century Gothic" panose="020B0502020202020204" pitchFamily="34" charset="0"/>
              </a:rPr>
              <a:t>PROLÉMATIQUE </a:t>
            </a:r>
          </a:p>
          <a:p>
            <a:pPr marL="400050" indent="-400050" algn="just">
              <a:lnSpc>
                <a:spcPct val="200000"/>
              </a:lnSpc>
              <a:spcAft>
                <a:spcPts val="800"/>
              </a:spcAft>
              <a:buFont typeface="+mj-lt"/>
              <a:buAutoNum type="romanUcPeriod"/>
            </a:pPr>
            <a:r>
              <a:rPr lang="fr-FR" sz="2400" spc="300" dirty="0">
                <a:latin typeface="Century Gothic" panose="020B0502020202020204" pitchFamily="34" charset="0"/>
              </a:rPr>
              <a:t>IDÉE GÉNÉRALE</a:t>
            </a:r>
          </a:p>
          <a:p>
            <a:pPr marL="400050" indent="-400050" algn="just">
              <a:lnSpc>
                <a:spcPct val="200000"/>
              </a:lnSpc>
              <a:spcAft>
                <a:spcPts val="800"/>
              </a:spcAft>
              <a:buFont typeface="+mj-lt"/>
              <a:buAutoNum type="romanUcPeriod"/>
            </a:pPr>
            <a:r>
              <a:rPr lang="fr-FR" sz="2400" spc="300" dirty="0">
                <a:latin typeface="Century Gothic" panose="020B0502020202020204" pitchFamily="34" charset="0"/>
              </a:rPr>
              <a:t>CONCEPTION</a:t>
            </a:r>
          </a:p>
          <a:p>
            <a:pPr marL="400050" indent="-400050" algn="just">
              <a:lnSpc>
                <a:spcPct val="200000"/>
              </a:lnSpc>
              <a:spcAft>
                <a:spcPts val="800"/>
              </a:spcAft>
              <a:buFont typeface="+mj-lt"/>
              <a:buAutoNum type="romanUcPeriod"/>
            </a:pPr>
            <a:r>
              <a:rPr lang="fr-FR" sz="2400" spc="300" dirty="0">
                <a:latin typeface="Century Gothic" panose="020B0502020202020204" pitchFamily="34" charset="0"/>
              </a:rPr>
              <a:t>RÉALISATION</a:t>
            </a:r>
          </a:p>
        </p:txBody>
      </p:sp>
      <p:pic>
        <p:nvPicPr>
          <p:cNvPr id="7" name="Graphic 6">
            <a:extLst>
              <a:ext uri="{FF2B5EF4-FFF2-40B4-BE49-F238E27FC236}">
                <a16:creationId xmlns:a16="http://schemas.microsoft.com/office/drawing/2014/main" id="{9A226C90-6B5E-4197-8F86-53D14176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9548" y="-619761"/>
            <a:ext cx="6153947" cy="6153947"/>
          </a:xfrm>
          <a:prstGeom prst="rect">
            <a:avLst/>
          </a:prstGeom>
        </p:spPr>
      </p:pic>
      <p:pic>
        <p:nvPicPr>
          <p:cNvPr id="8" name="Picture 7">
            <a:extLst>
              <a:ext uri="{FF2B5EF4-FFF2-40B4-BE49-F238E27FC236}">
                <a16:creationId xmlns:a16="http://schemas.microsoft.com/office/drawing/2014/main" id="{A85B0CCD-7FD6-4246-8C5B-9252E1469597}"/>
              </a:ext>
            </a:extLst>
          </p:cNvPr>
          <p:cNvPicPr>
            <a:picLocks noChangeAspect="1"/>
          </p:cNvPicPr>
          <p:nvPr/>
        </p:nvPicPr>
        <p:blipFill>
          <a:blip r:embed="rId5"/>
          <a:stretch>
            <a:fillRect/>
          </a:stretch>
        </p:blipFill>
        <p:spPr>
          <a:xfrm>
            <a:off x="367608" y="-895793"/>
            <a:ext cx="899543" cy="720561"/>
          </a:xfrm>
          <a:prstGeom prst="rect">
            <a:avLst/>
          </a:prstGeom>
          <a:effectLst>
            <a:glow>
              <a:schemeClr val="bg1"/>
            </a:glow>
            <a:outerShdw dist="50800" sx="1000" sy="1000" algn="ctr" rotWithShape="0">
              <a:srgbClr val="000000"/>
            </a:outerShdw>
            <a:reflection endPos="0" dist="50800" dir="5400000" sy="-100000" algn="bl" rotWithShape="0"/>
          </a:effectLst>
        </p:spPr>
      </p:pic>
      <p:pic>
        <p:nvPicPr>
          <p:cNvPr id="9" name="Picture 8">
            <a:extLst>
              <a:ext uri="{FF2B5EF4-FFF2-40B4-BE49-F238E27FC236}">
                <a16:creationId xmlns:a16="http://schemas.microsoft.com/office/drawing/2014/main" id="{EFD56D91-5299-4783-ACA4-9BBA345EE9D4}"/>
              </a:ext>
            </a:extLst>
          </p:cNvPr>
          <p:cNvPicPr>
            <a:picLocks noChangeAspect="1"/>
          </p:cNvPicPr>
          <p:nvPr/>
        </p:nvPicPr>
        <p:blipFill>
          <a:blip r:embed="rId6"/>
          <a:stretch>
            <a:fillRect/>
          </a:stretch>
        </p:blipFill>
        <p:spPr>
          <a:xfrm>
            <a:off x="10553916" y="-895793"/>
            <a:ext cx="1146243" cy="834841"/>
          </a:xfrm>
          <a:prstGeom prst="rect">
            <a:avLst/>
          </a:prstGeom>
          <a:effectLst>
            <a:glow>
              <a:schemeClr val="bg1"/>
            </a:glow>
            <a:outerShdw dist="50800" sx="1000" sy="1000" algn="ctr" rotWithShape="0">
              <a:srgbClr val="000000"/>
            </a:outerShdw>
            <a:reflection endPos="0" dist="50800" dir="5400000" sy="-100000" algn="bl" rotWithShape="0"/>
          </a:effectLst>
        </p:spPr>
      </p:pic>
      <p:sp>
        <p:nvSpPr>
          <p:cNvPr id="10" name="Rectangle 9">
            <a:extLst>
              <a:ext uri="{FF2B5EF4-FFF2-40B4-BE49-F238E27FC236}">
                <a16:creationId xmlns:a16="http://schemas.microsoft.com/office/drawing/2014/main" id="{50689B13-C54F-494A-AAE7-DB5E4A6B402A}"/>
              </a:ext>
            </a:extLst>
          </p:cNvPr>
          <p:cNvSpPr/>
          <p:nvPr/>
        </p:nvSpPr>
        <p:spPr>
          <a:xfrm>
            <a:off x="-81280" y="-10250594"/>
            <a:ext cx="12354560" cy="45705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bg1">
                  <a:lumMod val="95000"/>
                </a:schemeClr>
              </a:solidFill>
            </a:endParaRPr>
          </a:p>
        </p:txBody>
      </p:sp>
      <p:pic>
        <p:nvPicPr>
          <p:cNvPr id="11" name="Graphic 10">
            <a:extLst>
              <a:ext uri="{FF2B5EF4-FFF2-40B4-BE49-F238E27FC236}">
                <a16:creationId xmlns:a16="http://schemas.microsoft.com/office/drawing/2014/main" id="{26900693-D624-44E5-8C55-CDC59C4477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17623" y="-1854567"/>
            <a:ext cx="1365964" cy="1365964"/>
          </a:xfrm>
          <a:prstGeom prst="rect">
            <a:avLst/>
          </a:prstGeom>
        </p:spPr>
      </p:pic>
    </p:spTree>
    <p:extLst>
      <p:ext uri="{BB962C8B-B14F-4D97-AF65-F5344CB8AC3E}">
        <p14:creationId xmlns:p14="http://schemas.microsoft.com/office/powerpoint/2010/main" val="312716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4273914"/>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spc="-50" dirty="0">
                <a:solidFill>
                  <a:schemeClr val="bg1"/>
                </a:solidFill>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344568"/>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0764" y="138481"/>
            <a:ext cx="2903018" cy="58945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7" name="Picture 36">
            <a:extLst>
              <a:ext uri="{FF2B5EF4-FFF2-40B4-BE49-F238E27FC236}">
                <a16:creationId xmlns:a16="http://schemas.microsoft.com/office/drawing/2014/main" id="{A295CC8F-D8F1-4464-A460-3387EAEB6602}"/>
              </a:ext>
            </a:extLst>
          </p:cNvPr>
          <p:cNvPicPr>
            <a:picLocks noChangeAspect="1"/>
          </p:cNvPicPr>
          <p:nvPr/>
        </p:nvPicPr>
        <p:blipFill>
          <a:blip r:embed="rId11"/>
          <a:stretch>
            <a:fillRect/>
          </a:stretch>
        </p:blipFill>
        <p:spPr>
          <a:xfrm>
            <a:off x="11155677" y="1801549"/>
            <a:ext cx="1578802" cy="3207014"/>
          </a:xfrm>
          <a:prstGeom prst="rect">
            <a:avLst/>
          </a:prstGeom>
        </p:spPr>
      </p:pic>
      <p:pic>
        <p:nvPicPr>
          <p:cNvPr id="38" name="Picture 37">
            <a:extLst>
              <a:ext uri="{FF2B5EF4-FFF2-40B4-BE49-F238E27FC236}">
                <a16:creationId xmlns:a16="http://schemas.microsoft.com/office/drawing/2014/main" id="{B5D497BB-8BE2-4382-A42B-3B9659AF11B9}"/>
              </a:ext>
            </a:extLst>
          </p:cNvPr>
          <p:cNvPicPr>
            <a:picLocks noChangeAspect="1"/>
          </p:cNvPicPr>
          <p:nvPr/>
        </p:nvPicPr>
        <p:blipFill>
          <a:blip r:embed="rId12"/>
          <a:stretch>
            <a:fillRect/>
          </a:stretch>
        </p:blipFill>
        <p:spPr>
          <a:xfrm>
            <a:off x="8101020" y="899331"/>
            <a:ext cx="2292389" cy="4656160"/>
          </a:xfrm>
          <a:prstGeom prst="rect">
            <a:avLst/>
          </a:prstGeom>
        </p:spPr>
      </p:pic>
      <p:pic>
        <p:nvPicPr>
          <p:cNvPr id="39" name="Picture 38">
            <a:extLst>
              <a:ext uri="{FF2B5EF4-FFF2-40B4-BE49-F238E27FC236}">
                <a16:creationId xmlns:a16="http://schemas.microsoft.com/office/drawing/2014/main" id="{C23259FD-60DD-42D6-AC89-F86E316D48E6}"/>
              </a:ext>
            </a:extLst>
          </p:cNvPr>
          <p:cNvPicPr>
            <a:picLocks noChangeAspect="1"/>
          </p:cNvPicPr>
          <p:nvPr/>
        </p:nvPicPr>
        <p:blipFill>
          <a:blip r:embed="rId13"/>
          <a:stretch>
            <a:fillRect/>
          </a:stretch>
        </p:blipFill>
        <p:spPr>
          <a:xfrm>
            <a:off x="12988291" y="2236207"/>
            <a:ext cx="1138307" cy="2304623"/>
          </a:xfrm>
          <a:prstGeom prst="rect">
            <a:avLst/>
          </a:prstGeom>
        </p:spPr>
      </p:pic>
    </p:spTree>
    <p:extLst>
      <p:ext uri="{BB962C8B-B14F-4D97-AF65-F5344CB8AC3E}">
        <p14:creationId xmlns:p14="http://schemas.microsoft.com/office/powerpoint/2010/main" val="375700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4900448"/>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121526"/>
            <a:ext cx="2920792" cy="59325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8104562" y="894288"/>
            <a:ext cx="2295972" cy="4663797"/>
          </a:xfrm>
          <a:prstGeom prst="rect">
            <a:avLst/>
          </a:prstGeom>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11164801" y="1813761"/>
            <a:ext cx="1585829" cy="3210678"/>
          </a:xfrm>
          <a:prstGeom prst="rect">
            <a:avLst/>
          </a:prstGeom>
        </p:spPr>
      </p:pic>
      <p:pic>
        <p:nvPicPr>
          <p:cNvPr id="39" name="Picture 38">
            <a:extLst>
              <a:ext uri="{FF2B5EF4-FFF2-40B4-BE49-F238E27FC236}">
                <a16:creationId xmlns:a16="http://schemas.microsoft.com/office/drawing/2014/main" id="{1EB7FD14-F2AF-4E05-9A5C-422C4AC13D69}"/>
              </a:ext>
            </a:extLst>
          </p:cNvPr>
          <p:cNvPicPr>
            <a:picLocks noChangeAspect="1"/>
          </p:cNvPicPr>
          <p:nvPr/>
        </p:nvPicPr>
        <p:blipFill>
          <a:blip r:embed="rId14"/>
          <a:stretch>
            <a:fillRect/>
          </a:stretch>
        </p:blipFill>
        <p:spPr>
          <a:xfrm>
            <a:off x="13111479" y="2333079"/>
            <a:ext cx="1091953" cy="2218077"/>
          </a:xfrm>
          <a:prstGeom prst="rect">
            <a:avLst/>
          </a:prstGeom>
        </p:spPr>
      </p:pic>
    </p:spTree>
    <p:extLst>
      <p:ext uri="{BB962C8B-B14F-4D97-AF65-F5344CB8AC3E}">
        <p14:creationId xmlns:p14="http://schemas.microsoft.com/office/powerpoint/2010/main" val="2534473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4900448"/>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6256704"/>
            <a:ext cx="2920792" cy="5932532"/>
          </a:xfrm>
          <a:prstGeom prst="rect">
            <a:avLst/>
          </a:prstGeom>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4630763" y="130253"/>
            <a:ext cx="2900743" cy="58922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8101021" y="904780"/>
            <a:ext cx="2292390" cy="4641185"/>
          </a:xfrm>
          <a:prstGeom prst="rect">
            <a:avLst/>
          </a:prstGeom>
        </p:spPr>
      </p:pic>
      <p:pic>
        <p:nvPicPr>
          <p:cNvPr id="30" name="Picture 29">
            <a:extLst>
              <a:ext uri="{FF2B5EF4-FFF2-40B4-BE49-F238E27FC236}">
                <a16:creationId xmlns:a16="http://schemas.microsoft.com/office/drawing/2014/main" id="{17BE8DA1-3867-4667-8491-4C1E237DBD09}"/>
              </a:ext>
            </a:extLst>
          </p:cNvPr>
          <p:cNvPicPr>
            <a:picLocks noChangeAspect="1"/>
          </p:cNvPicPr>
          <p:nvPr/>
        </p:nvPicPr>
        <p:blipFill>
          <a:blip r:embed="rId14"/>
          <a:stretch>
            <a:fillRect/>
          </a:stretch>
        </p:blipFill>
        <p:spPr>
          <a:xfrm>
            <a:off x="11155679" y="1810068"/>
            <a:ext cx="1580608" cy="3210678"/>
          </a:xfrm>
          <a:prstGeom prst="rect">
            <a:avLst/>
          </a:prstGeom>
        </p:spPr>
      </p:pic>
    </p:spTree>
    <p:extLst>
      <p:ext uri="{BB962C8B-B14F-4D97-AF65-F5344CB8AC3E}">
        <p14:creationId xmlns:p14="http://schemas.microsoft.com/office/powerpoint/2010/main" val="54145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5521336"/>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6256704"/>
            <a:ext cx="2920792" cy="5932532"/>
          </a:xfrm>
          <a:prstGeom prst="rect">
            <a:avLst/>
          </a:prstGeom>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4630763" y="-6710819"/>
            <a:ext cx="2900743" cy="5892265"/>
          </a:xfrm>
          <a:prstGeom prst="rect">
            <a:avLst/>
          </a:prstGeom>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4625543" y="129798"/>
            <a:ext cx="2922718" cy="59173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 name="Picture 29">
            <a:extLst>
              <a:ext uri="{FF2B5EF4-FFF2-40B4-BE49-F238E27FC236}">
                <a16:creationId xmlns:a16="http://schemas.microsoft.com/office/drawing/2014/main" id="{17BE8DA1-3867-4667-8491-4C1E237DBD09}"/>
              </a:ext>
            </a:extLst>
          </p:cNvPr>
          <p:cNvPicPr>
            <a:picLocks noChangeAspect="1"/>
          </p:cNvPicPr>
          <p:nvPr/>
        </p:nvPicPr>
        <p:blipFill>
          <a:blip r:embed="rId14"/>
          <a:stretch>
            <a:fillRect/>
          </a:stretch>
        </p:blipFill>
        <p:spPr>
          <a:xfrm>
            <a:off x="8109397" y="907603"/>
            <a:ext cx="2286283" cy="4644110"/>
          </a:xfrm>
          <a:prstGeom prst="rect">
            <a:avLst/>
          </a:prstGeom>
        </p:spPr>
      </p:pic>
    </p:spTree>
    <p:extLst>
      <p:ext uri="{BB962C8B-B14F-4D97-AF65-F5344CB8AC3E}">
        <p14:creationId xmlns:p14="http://schemas.microsoft.com/office/powerpoint/2010/main" val="62564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5521336"/>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6256704"/>
            <a:ext cx="2920792" cy="5932532"/>
          </a:xfrm>
          <a:prstGeom prst="rect">
            <a:avLst/>
          </a:prstGeom>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4630763" y="-6710819"/>
            <a:ext cx="2900743" cy="5892265"/>
          </a:xfrm>
          <a:prstGeom prst="rect">
            <a:avLst/>
          </a:prstGeom>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4625543" y="-6180698"/>
            <a:ext cx="2922718" cy="5917351"/>
          </a:xfrm>
          <a:prstGeom prst="rect">
            <a:avLst/>
          </a:prstGeom>
        </p:spPr>
      </p:pic>
      <p:pic>
        <p:nvPicPr>
          <p:cNvPr id="30" name="Picture 29">
            <a:extLst>
              <a:ext uri="{FF2B5EF4-FFF2-40B4-BE49-F238E27FC236}">
                <a16:creationId xmlns:a16="http://schemas.microsoft.com/office/drawing/2014/main" id="{17BE8DA1-3867-4667-8491-4C1E237DBD09}"/>
              </a:ext>
            </a:extLst>
          </p:cNvPr>
          <p:cNvPicPr>
            <a:picLocks noChangeAspect="1"/>
          </p:cNvPicPr>
          <p:nvPr/>
        </p:nvPicPr>
        <p:blipFill>
          <a:blip r:embed="rId14"/>
          <a:stretch>
            <a:fillRect/>
          </a:stretch>
        </p:blipFill>
        <p:spPr>
          <a:xfrm>
            <a:off x="4609879" y="129631"/>
            <a:ext cx="2913174" cy="59175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7788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0"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933653"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749935"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711894"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706755"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706755"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701645"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705455"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716974"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906840" y="2027697"/>
            <a:ext cx="2347595" cy="305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500" dirty="0">
                <a:solidFill>
                  <a:schemeClr val="tx1"/>
                </a:solidFill>
                <a:latin typeface="Century Gothic" panose="020B0502020202020204" pitchFamily="34" charset="0"/>
              </a:rPr>
              <a:t>inscription</a:t>
            </a:r>
            <a:endParaRPr lang="fr-FR" sz="15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879737" y="2580096"/>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879737" y="3084337"/>
            <a:ext cx="3441952"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876236" y="3685832"/>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876235" y="4203532"/>
            <a:ext cx="444578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870099" y="4837823"/>
            <a:ext cx="4445788" cy="320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500"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841524" y="5447258"/>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b="1" spc="-50" dirty="0">
                <a:solidFill>
                  <a:schemeClr val="bg1"/>
                </a:solidFill>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710535"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705455"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6">
            <a:extLst>
              <a:ext uri="{FF2B5EF4-FFF2-40B4-BE49-F238E27FC236}">
                <a16:creationId xmlns:a16="http://schemas.microsoft.com/office/drawing/2014/main" id="{428EBD5F-8E45-494C-B41B-0C9E5AC595F2}"/>
              </a:ext>
            </a:extLst>
          </p:cNvPr>
          <p:cNvSpPr/>
          <p:nvPr/>
        </p:nvSpPr>
        <p:spPr>
          <a:xfrm>
            <a:off x="648336" y="5521336"/>
            <a:ext cx="235970" cy="163288"/>
          </a:xfrm>
          <a:prstGeom prst="ellipse">
            <a:avLst/>
          </a:prstGeom>
          <a:solidFill>
            <a:srgbClr val="50E6C9"/>
          </a:solidFill>
          <a:ln>
            <a:solidFill>
              <a:srgbClr val="50E6C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50E6C9"/>
              </a:solidFill>
            </a:endParaRP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6256704"/>
            <a:ext cx="2920792" cy="5932532"/>
          </a:xfrm>
          <a:prstGeom prst="rect">
            <a:avLst/>
          </a:prstGeom>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4630763" y="-6710819"/>
            <a:ext cx="2900743" cy="5892265"/>
          </a:xfrm>
          <a:prstGeom prst="rect">
            <a:avLst/>
          </a:prstGeom>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4625543" y="-6180698"/>
            <a:ext cx="2922718" cy="5917351"/>
          </a:xfrm>
          <a:prstGeom prst="rect">
            <a:avLst/>
          </a:prstGeom>
        </p:spPr>
      </p:pic>
      <p:pic>
        <p:nvPicPr>
          <p:cNvPr id="30" name="Picture 29">
            <a:extLst>
              <a:ext uri="{FF2B5EF4-FFF2-40B4-BE49-F238E27FC236}">
                <a16:creationId xmlns:a16="http://schemas.microsoft.com/office/drawing/2014/main" id="{17BE8DA1-3867-4667-8491-4C1E237DBD09}"/>
              </a:ext>
            </a:extLst>
          </p:cNvPr>
          <p:cNvPicPr>
            <a:picLocks noChangeAspect="1"/>
          </p:cNvPicPr>
          <p:nvPr/>
        </p:nvPicPr>
        <p:blipFill>
          <a:blip r:embed="rId14"/>
          <a:stretch>
            <a:fillRect/>
          </a:stretch>
        </p:blipFill>
        <p:spPr>
          <a:xfrm>
            <a:off x="4609879" y="-6237308"/>
            <a:ext cx="2913174" cy="5917509"/>
          </a:xfrm>
          <a:prstGeom prst="rect">
            <a:avLst/>
          </a:prstGeom>
        </p:spPr>
      </p:pic>
    </p:spTree>
    <p:extLst>
      <p:ext uri="{BB962C8B-B14F-4D97-AF65-F5344CB8AC3E}">
        <p14:creationId xmlns:p14="http://schemas.microsoft.com/office/powerpoint/2010/main" val="103635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12" name="Titre 1">
            <a:extLst>
              <a:ext uri="{FF2B5EF4-FFF2-40B4-BE49-F238E27FC236}">
                <a16:creationId xmlns:a16="http://schemas.microsoft.com/office/drawing/2014/main" id="{91817A66-99A4-46EC-BB1F-07C458E6953D}"/>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4"/>
            </a:pPr>
            <a:r>
              <a:rPr lang="en-US" sz="4800" dirty="0">
                <a:latin typeface="Century Gothic" panose="020B0502020202020204" pitchFamily="34" charset="0"/>
              </a:rPr>
              <a:t>REALISATION</a:t>
            </a:r>
            <a:endParaRPr lang="fr-FR" sz="4800" dirty="0">
              <a:latin typeface="Century Gothic" panose="020B0502020202020204" pitchFamily="34" charset="0"/>
            </a:endParaRPr>
          </a:p>
        </p:txBody>
      </p:sp>
      <p:pic>
        <p:nvPicPr>
          <p:cNvPr id="13" name="Graphic 12">
            <a:extLst>
              <a:ext uri="{FF2B5EF4-FFF2-40B4-BE49-F238E27FC236}">
                <a16:creationId xmlns:a16="http://schemas.microsoft.com/office/drawing/2014/main" id="{6CA48FE6-886C-4351-AEAC-7D0B2C387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51" name="Rectangle 50">
            <a:extLst>
              <a:ext uri="{FF2B5EF4-FFF2-40B4-BE49-F238E27FC236}">
                <a16:creationId xmlns:a16="http://schemas.microsoft.com/office/drawing/2014/main" id="{AAE526BD-5C32-436F-86DA-CBCCB0289AE3}"/>
              </a:ext>
            </a:extLst>
          </p:cNvPr>
          <p:cNvSpPr/>
          <p:nvPr/>
        </p:nvSpPr>
        <p:spPr>
          <a:xfrm>
            <a:off x="555171" y="156286"/>
            <a:ext cx="11218421" cy="1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BF6CDF19-E994-4075-A4E6-984328D47253}"/>
              </a:ext>
            </a:extLst>
          </p:cNvPr>
          <p:cNvSpPr/>
          <p:nvPr/>
        </p:nvSpPr>
        <p:spPr>
          <a:xfrm>
            <a:off x="12824189" y="0"/>
            <a:ext cx="12181115" cy="6858000"/>
          </a:xfrm>
          <a:prstGeom prst="rect">
            <a:avLst/>
          </a:prstGeom>
          <a:solidFill>
            <a:srgbClr val="0F0F0F">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4710796" y="1485896"/>
            <a:ext cx="2347595" cy="305382"/>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000" dirty="0" err="1">
                <a:solidFill>
                  <a:schemeClr val="tx1"/>
                </a:solidFill>
                <a:latin typeface="Century Gothic" panose="020B0502020202020204" pitchFamily="34" charset="0"/>
              </a:rPr>
              <a:t>connexion</a:t>
            </a:r>
            <a:r>
              <a:rPr lang="en-US" sz="2000" b="1" dirty="0">
                <a:solidFill>
                  <a:schemeClr val="tx1"/>
                </a:solidFill>
                <a:latin typeface="Century Gothic" panose="020B0502020202020204" pitchFamily="34" charset="0"/>
              </a:rPr>
              <a:t> </a:t>
            </a:r>
            <a:endParaRPr lang="fr-FR" sz="2000" b="1" dirty="0">
              <a:solidFill>
                <a:schemeClr val="tx1"/>
              </a:solidFill>
              <a:latin typeface="Century Gothic" panose="020B0502020202020204" pitchFamily="34" charset="0"/>
            </a:endParaRPr>
          </a:p>
        </p:txBody>
      </p:sp>
      <p:cxnSp>
        <p:nvCxnSpPr>
          <p:cNvPr id="14" name="Connecteur droit avec flèche 15">
            <a:extLst>
              <a:ext uri="{FF2B5EF4-FFF2-40B4-BE49-F238E27FC236}">
                <a16:creationId xmlns:a16="http://schemas.microsoft.com/office/drawing/2014/main" id="{7E204913-3598-4759-B13B-00ADB8A3A579}"/>
              </a:ext>
            </a:extLst>
          </p:cNvPr>
          <p:cNvCxnSpPr>
            <a:cxnSpLocks/>
          </p:cNvCxnSpPr>
          <p:nvPr/>
        </p:nvCxnSpPr>
        <p:spPr>
          <a:xfrm flipH="1">
            <a:off x="-4894514" y="1713243"/>
            <a:ext cx="21407" cy="3958930"/>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Ellipse 46">
            <a:extLst>
              <a:ext uri="{FF2B5EF4-FFF2-40B4-BE49-F238E27FC236}">
                <a16:creationId xmlns:a16="http://schemas.microsoft.com/office/drawing/2014/main" id="{B02EA348-9848-4AAE-B00B-B852CE9EB050}"/>
              </a:ext>
            </a:extLst>
          </p:cNvPr>
          <p:cNvSpPr/>
          <p:nvPr/>
        </p:nvSpPr>
        <p:spPr>
          <a:xfrm>
            <a:off x="-4932555" y="215568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Ellipse 47">
            <a:extLst>
              <a:ext uri="{FF2B5EF4-FFF2-40B4-BE49-F238E27FC236}">
                <a16:creationId xmlns:a16="http://schemas.microsoft.com/office/drawing/2014/main" id="{D6CD4729-32B8-4E0C-974D-63FB6CBB19A6}"/>
              </a:ext>
            </a:extLst>
          </p:cNvPr>
          <p:cNvSpPr/>
          <p:nvPr/>
        </p:nvSpPr>
        <p:spPr>
          <a:xfrm>
            <a:off x="-4937694" y="2662179"/>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llipse 48">
            <a:extLst>
              <a:ext uri="{FF2B5EF4-FFF2-40B4-BE49-F238E27FC236}">
                <a16:creationId xmlns:a16="http://schemas.microsoft.com/office/drawing/2014/main" id="{5980A455-F5D2-4F2B-AA97-FF9A143A84D1}"/>
              </a:ext>
            </a:extLst>
          </p:cNvPr>
          <p:cNvSpPr/>
          <p:nvPr/>
        </p:nvSpPr>
        <p:spPr>
          <a:xfrm>
            <a:off x="-4937694" y="322573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9" name="Ellipse 49">
            <a:extLst>
              <a:ext uri="{FF2B5EF4-FFF2-40B4-BE49-F238E27FC236}">
                <a16:creationId xmlns:a16="http://schemas.microsoft.com/office/drawing/2014/main" id="{2F7223F2-2E2E-4580-891C-C7EFF0FBED48}"/>
              </a:ext>
            </a:extLst>
          </p:cNvPr>
          <p:cNvSpPr/>
          <p:nvPr/>
        </p:nvSpPr>
        <p:spPr>
          <a:xfrm>
            <a:off x="-4942804" y="376236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50">
            <a:extLst>
              <a:ext uri="{FF2B5EF4-FFF2-40B4-BE49-F238E27FC236}">
                <a16:creationId xmlns:a16="http://schemas.microsoft.com/office/drawing/2014/main" id="{C2A81338-51CD-4019-B88F-97D2F3713BA7}"/>
              </a:ext>
            </a:extLst>
          </p:cNvPr>
          <p:cNvSpPr/>
          <p:nvPr/>
        </p:nvSpPr>
        <p:spPr>
          <a:xfrm>
            <a:off x="-4938994" y="4311658"/>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Ellipse 46">
            <a:extLst>
              <a:ext uri="{FF2B5EF4-FFF2-40B4-BE49-F238E27FC236}">
                <a16:creationId xmlns:a16="http://schemas.microsoft.com/office/drawing/2014/main" id="{6711CBA0-F8D0-43F0-ABC1-620FD5F4B7BF}"/>
              </a:ext>
            </a:extLst>
          </p:cNvPr>
          <p:cNvSpPr/>
          <p:nvPr/>
        </p:nvSpPr>
        <p:spPr>
          <a:xfrm>
            <a:off x="-4927475" y="1626550"/>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3" name="Titre 1">
            <a:extLst>
              <a:ext uri="{FF2B5EF4-FFF2-40B4-BE49-F238E27FC236}">
                <a16:creationId xmlns:a16="http://schemas.microsoft.com/office/drawing/2014/main" id="{04271802-29E3-41F5-BF6E-BCA7A7E626BF}"/>
              </a:ext>
            </a:extLst>
          </p:cNvPr>
          <p:cNvSpPr txBox="1">
            <a:spLocks/>
          </p:cNvSpPr>
          <p:nvPr/>
        </p:nvSpPr>
        <p:spPr>
          <a:xfrm>
            <a:off x="-4737609" y="2027697"/>
            <a:ext cx="2347595" cy="305382"/>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1800" dirty="0">
                <a:solidFill>
                  <a:schemeClr val="tx1"/>
                </a:solidFill>
                <a:latin typeface="Century Gothic" panose="020B0502020202020204" pitchFamily="34" charset="0"/>
              </a:rPr>
              <a:t>inscription</a:t>
            </a:r>
            <a:endParaRPr lang="fr-FR" sz="1800" dirty="0">
              <a:solidFill>
                <a:schemeClr val="tx1"/>
              </a:solidFill>
              <a:latin typeface="Century Gothic" panose="020B0502020202020204" pitchFamily="34" charset="0"/>
            </a:endParaRPr>
          </a:p>
        </p:txBody>
      </p:sp>
      <p:sp>
        <p:nvSpPr>
          <p:cNvPr id="2" name="place holder 1" hidden="1">
            <a:extLst>
              <a:ext uri="{FF2B5EF4-FFF2-40B4-BE49-F238E27FC236}">
                <a16:creationId xmlns:a16="http://schemas.microsoft.com/office/drawing/2014/main" id="{CEAB4D32-903D-4AF2-8238-4969C74ABE28}"/>
              </a:ext>
            </a:extLst>
          </p:cNvPr>
          <p:cNvSpPr/>
          <p:nvPr/>
        </p:nvSpPr>
        <p:spPr>
          <a:xfrm>
            <a:off x="4630765" y="121525"/>
            <a:ext cx="2915085" cy="59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lace holder 2" hidden="1">
            <a:extLst>
              <a:ext uri="{FF2B5EF4-FFF2-40B4-BE49-F238E27FC236}">
                <a16:creationId xmlns:a16="http://schemas.microsoft.com/office/drawing/2014/main" id="{672C4D6F-788A-4CA2-85FD-1666FF370EF8}"/>
              </a:ext>
            </a:extLst>
          </p:cNvPr>
          <p:cNvSpPr/>
          <p:nvPr/>
        </p:nvSpPr>
        <p:spPr>
          <a:xfrm>
            <a:off x="8101022" y="887916"/>
            <a:ext cx="2292390" cy="466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 holder 3" hidden="1">
            <a:extLst>
              <a:ext uri="{FF2B5EF4-FFF2-40B4-BE49-F238E27FC236}">
                <a16:creationId xmlns:a16="http://schemas.microsoft.com/office/drawing/2014/main" id="{4B52448A-697D-4DE7-987B-250C2C4FB130}"/>
              </a:ext>
            </a:extLst>
          </p:cNvPr>
          <p:cNvSpPr/>
          <p:nvPr/>
        </p:nvSpPr>
        <p:spPr>
          <a:xfrm>
            <a:off x="11155680" y="1813761"/>
            <a:ext cx="1585829" cy="321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76">
            <a:extLst>
              <a:ext uri="{FF2B5EF4-FFF2-40B4-BE49-F238E27FC236}">
                <a16:creationId xmlns:a16="http://schemas.microsoft.com/office/drawing/2014/main" id="{59567E61-9B3A-4666-AEA3-4D585D0472C3}"/>
              </a:ext>
            </a:extLst>
          </p:cNvPr>
          <p:cNvSpPr txBox="1"/>
          <p:nvPr/>
        </p:nvSpPr>
        <p:spPr>
          <a:xfrm>
            <a:off x="-4764712" y="2580096"/>
            <a:ext cx="3441952" cy="33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600" spc="-50" dirty="0">
                <a:latin typeface="Century Gothic" panose="020B0502020202020204" pitchFamily="34" charset="0"/>
                <a:ea typeface="+mj-ea"/>
                <a:cs typeface="+mj-cs"/>
              </a:rPr>
              <a:t>Réinitialiser le mot de passe</a:t>
            </a:r>
          </a:p>
        </p:txBody>
      </p:sp>
      <p:sp>
        <p:nvSpPr>
          <p:cNvPr id="25" name="ZoneTexte 83">
            <a:extLst>
              <a:ext uri="{FF2B5EF4-FFF2-40B4-BE49-F238E27FC236}">
                <a16:creationId xmlns:a16="http://schemas.microsoft.com/office/drawing/2014/main" id="{E74F4C68-C79B-4F27-A824-51D4D7F241EB}"/>
              </a:ext>
            </a:extLst>
          </p:cNvPr>
          <p:cNvSpPr txBox="1"/>
          <p:nvPr/>
        </p:nvSpPr>
        <p:spPr>
          <a:xfrm>
            <a:off x="-4764712" y="3084337"/>
            <a:ext cx="3441952" cy="33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600" spc="-50" dirty="0">
                <a:latin typeface="Century Gothic" panose="020B0502020202020204" pitchFamily="34" charset="0"/>
                <a:ea typeface="+mj-ea"/>
                <a:cs typeface="+mj-cs"/>
              </a:rPr>
              <a:t>Liste des moins</a:t>
            </a:r>
          </a:p>
        </p:txBody>
      </p:sp>
      <p:sp>
        <p:nvSpPr>
          <p:cNvPr id="26" name="ZoneTexte 87">
            <a:extLst>
              <a:ext uri="{FF2B5EF4-FFF2-40B4-BE49-F238E27FC236}">
                <a16:creationId xmlns:a16="http://schemas.microsoft.com/office/drawing/2014/main" id="{B78D46D0-E6A5-418B-BECD-C3C87DB50FC2}"/>
              </a:ext>
            </a:extLst>
          </p:cNvPr>
          <p:cNvSpPr txBox="1"/>
          <p:nvPr/>
        </p:nvSpPr>
        <p:spPr>
          <a:xfrm>
            <a:off x="-4768213" y="3685832"/>
            <a:ext cx="4445788" cy="33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z="1600" spc="-50" dirty="0">
                <a:latin typeface="Century Gothic" panose="020B0502020202020204" pitchFamily="34" charset="0"/>
                <a:ea typeface="+mj-ea"/>
                <a:cs typeface="+mj-cs"/>
              </a:rPr>
              <a:t>Liste des opérations</a:t>
            </a:r>
          </a:p>
        </p:txBody>
      </p:sp>
      <p:sp>
        <p:nvSpPr>
          <p:cNvPr id="27" name="ZoneTexte 89">
            <a:extLst>
              <a:ext uri="{FF2B5EF4-FFF2-40B4-BE49-F238E27FC236}">
                <a16:creationId xmlns:a16="http://schemas.microsoft.com/office/drawing/2014/main" id="{7BEF08D9-73F5-48D3-B5AF-67B1BF67D903}"/>
              </a:ext>
            </a:extLst>
          </p:cNvPr>
          <p:cNvSpPr txBox="1"/>
          <p:nvPr/>
        </p:nvSpPr>
        <p:spPr>
          <a:xfrm>
            <a:off x="-4768214" y="4203532"/>
            <a:ext cx="4445788" cy="297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pc="-50" dirty="0">
                <a:latin typeface="Century Gothic" panose="020B0502020202020204" pitchFamily="34" charset="0"/>
                <a:ea typeface="+mj-ea"/>
                <a:cs typeface="+mj-cs"/>
              </a:rPr>
              <a:t>Menu</a:t>
            </a:r>
          </a:p>
        </p:txBody>
      </p:sp>
      <p:sp>
        <p:nvSpPr>
          <p:cNvPr id="28" name="ZoneTexte 91">
            <a:extLst>
              <a:ext uri="{FF2B5EF4-FFF2-40B4-BE49-F238E27FC236}">
                <a16:creationId xmlns:a16="http://schemas.microsoft.com/office/drawing/2014/main" id="{753C296C-8980-489C-A4A5-25BDC636E1F7}"/>
              </a:ext>
            </a:extLst>
          </p:cNvPr>
          <p:cNvSpPr txBox="1"/>
          <p:nvPr/>
        </p:nvSpPr>
        <p:spPr>
          <a:xfrm>
            <a:off x="-4774350" y="4837823"/>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pc="-50" dirty="0">
                <a:latin typeface="Century Gothic" panose="020B0502020202020204" pitchFamily="34" charset="0"/>
                <a:ea typeface="+mj-ea"/>
                <a:cs typeface="+mj-cs"/>
              </a:rPr>
              <a:t>Ajout de dépenses</a:t>
            </a:r>
          </a:p>
        </p:txBody>
      </p:sp>
      <p:sp>
        <p:nvSpPr>
          <p:cNvPr id="29" name="ZoneTexte 94">
            <a:extLst>
              <a:ext uri="{FF2B5EF4-FFF2-40B4-BE49-F238E27FC236}">
                <a16:creationId xmlns:a16="http://schemas.microsoft.com/office/drawing/2014/main" id="{DC300FAF-4EC5-4204-96F5-BB61F23F1638}"/>
              </a:ext>
            </a:extLst>
          </p:cNvPr>
          <p:cNvSpPr txBox="1"/>
          <p:nvPr/>
        </p:nvSpPr>
        <p:spPr>
          <a:xfrm>
            <a:off x="-4802925" y="5447258"/>
            <a:ext cx="4445788" cy="365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ct val="0"/>
              </a:spcBef>
              <a:spcAft>
                <a:spcPts val="800"/>
              </a:spcAft>
            </a:pPr>
            <a:r>
              <a:rPr lang="fr-FR" spc="-50" dirty="0">
                <a:latin typeface="Century Gothic" panose="020B0502020202020204" pitchFamily="34" charset="0"/>
                <a:ea typeface="+mj-ea"/>
                <a:cs typeface="+mj-cs"/>
              </a:rPr>
              <a:t>Ajout de cotisations</a:t>
            </a:r>
          </a:p>
        </p:txBody>
      </p:sp>
      <p:sp>
        <p:nvSpPr>
          <p:cNvPr id="42" name="Ellipse 50">
            <a:extLst>
              <a:ext uri="{FF2B5EF4-FFF2-40B4-BE49-F238E27FC236}">
                <a16:creationId xmlns:a16="http://schemas.microsoft.com/office/drawing/2014/main" id="{40539930-2794-454B-A38B-C0AD79D2E7B0}"/>
              </a:ext>
            </a:extLst>
          </p:cNvPr>
          <p:cNvSpPr/>
          <p:nvPr/>
        </p:nvSpPr>
        <p:spPr>
          <a:xfrm>
            <a:off x="-4933914" y="4957873"/>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Ellipse 50">
            <a:extLst>
              <a:ext uri="{FF2B5EF4-FFF2-40B4-BE49-F238E27FC236}">
                <a16:creationId xmlns:a16="http://schemas.microsoft.com/office/drawing/2014/main" id="{2198CFC7-772E-4BA7-9FAA-39C0EE29F61A}"/>
              </a:ext>
            </a:extLst>
          </p:cNvPr>
          <p:cNvSpPr/>
          <p:nvPr/>
        </p:nvSpPr>
        <p:spPr>
          <a:xfrm>
            <a:off x="-4938994" y="5587727"/>
            <a:ext cx="98694" cy="80518"/>
          </a:xfrm>
          <a:prstGeom prst="ellipse">
            <a:avLst/>
          </a:prstGeom>
          <a:solidFill>
            <a:schemeClr val="tx1">
              <a:lumMod val="95000"/>
              <a:lumOff val="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1" name="Image 5" descr="Une image contenant texte, capture d’écran, diagramme, conception&#10;&#10;Description générée automatiquement">
            <a:extLst>
              <a:ext uri="{FF2B5EF4-FFF2-40B4-BE49-F238E27FC236}">
                <a16:creationId xmlns:a16="http://schemas.microsoft.com/office/drawing/2014/main" id="{A0B633C6-D1AA-41E8-87EA-DC3177E872A0}"/>
              </a:ext>
            </a:extLst>
          </p:cNvPr>
          <p:cNvPicPr>
            <a:picLocks noChangeAspect="1"/>
          </p:cNvPicPr>
          <p:nvPr/>
        </p:nvPicPr>
        <p:blipFill>
          <a:blip r:embed="rId5"/>
          <a:stretch>
            <a:fillRect/>
          </a:stretch>
        </p:blipFill>
        <p:spPr>
          <a:xfrm>
            <a:off x="4709087" y="-6317753"/>
            <a:ext cx="2915085" cy="5945712"/>
          </a:xfrm>
          <a:prstGeom prst="rect">
            <a:avLst/>
          </a:prstGeom>
          <a:effectLst>
            <a:outerShdw blurRad="190500" dist="38100" dir="1800000">
              <a:srgbClr val="000000">
                <a:alpha val="40000"/>
              </a:srgbClr>
            </a:outerShdw>
          </a:effectLst>
        </p:spPr>
      </p:pic>
      <p:pic>
        <p:nvPicPr>
          <p:cNvPr id="32" name="Image 1" descr="Une image contenant texte, capture d’écran, diagramme, conception&#10;&#10;Description générée automatiquement">
            <a:extLst>
              <a:ext uri="{FF2B5EF4-FFF2-40B4-BE49-F238E27FC236}">
                <a16:creationId xmlns:a16="http://schemas.microsoft.com/office/drawing/2014/main" id="{BDC59C9D-6B55-49A2-925C-23729D035F24}"/>
              </a:ext>
            </a:extLst>
          </p:cNvPr>
          <p:cNvPicPr>
            <a:picLocks noChangeAspect="1"/>
          </p:cNvPicPr>
          <p:nvPr/>
        </p:nvPicPr>
        <p:blipFill>
          <a:blip r:embed="rId6"/>
          <a:stretch>
            <a:fillRect/>
          </a:stretch>
        </p:blipFill>
        <p:spPr>
          <a:xfrm>
            <a:off x="4707057" y="-6232811"/>
            <a:ext cx="2917115" cy="5925623"/>
          </a:xfrm>
          <a:prstGeom prst="rect">
            <a:avLst/>
          </a:prstGeom>
        </p:spPr>
      </p:pic>
      <p:pic>
        <p:nvPicPr>
          <p:cNvPr id="34" name="Image 18" descr="Une image contenant texte, capture d’écran, diagramme, conception&#10;&#10;Description générée automatiquement">
            <a:extLst>
              <a:ext uri="{FF2B5EF4-FFF2-40B4-BE49-F238E27FC236}">
                <a16:creationId xmlns:a16="http://schemas.microsoft.com/office/drawing/2014/main" id="{BEB9DA72-BD0D-40A2-B545-7BB2ACFEC86D}"/>
              </a:ext>
            </a:extLst>
          </p:cNvPr>
          <p:cNvPicPr>
            <a:picLocks noChangeAspect="1"/>
          </p:cNvPicPr>
          <p:nvPr/>
        </p:nvPicPr>
        <p:blipFill>
          <a:blip r:embed="rId7"/>
          <a:stretch>
            <a:fillRect/>
          </a:stretch>
        </p:blipFill>
        <p:spPr>
          <a:xfrm>
            <a:off x="4704590" y="-6218909"/>
            <a:ext cx="2919582" cy="5925624"/>
          </a:xfrm>
          <a:prstGeom prst="rect">
            <a:avLst/>
          </a:prstGeom>
        </p:spPr>
      </p:pic>
      <p:pic>
        <p:nvPicPr>
          <p:cNvPr id="35" name="Image 10" descr="Une image contenant texte, capture d’écran, affichage, logiciel&#10;&#10;Description générée automatiquement">
            <a:extLst>
              <a:ext uri="{FF2B5EF4-FFF2-40B4-BE49-F238E27FC236}">
                <a16:creationId xmlns:a16="http://schemas.microsoft.com/office/drawing/2014/main" id="{2E9A34EA-4941-4978-AB14-09C258379A35}"/>
              </a:ext>
            </a:extLst>
          </p:cNvPr>
          <p:cNvPicPr>
            <a:picLocks noChangeAspect="1"/>
          </p:cNvPicPr>
          <p:nvPr/>
        </p:nvPicPr>
        <p:blipFill>
          <a:blip r:embed="rId8"/>
          <a:stretch>
            <a:fillRect/>
          </a:stretch>
        </p:blipFill>
        <p:spPr>
          <a:xfrm>
            <a:off x="4637950" y="-6228113"/>
            <a:ext cx="2915085" cy="5915973"/>
          </a:xfrm>
          <a:prstGeom prst="rect">
            <a:avLst/>
          </a:prstGeom>
        </p:spPr>
      </p:pic>
      <p:pic>
        <p:nvPicPr>
          <p:cNvPr id="6" name="Picture 5">
            <a:extLst>
              <a:ext uri="{FF2B5EF4-FFF2-40B4-BE49-F238E27FC236}">
                <a16:creationId xmlns:a16="http://schemas.microsoft.com/office/drawing/2014/main" id="{E696AD46-0815-41CA-961A-4C2B135B8506}"/>
              </a:ext>
            </a:extLst>
          </p:cNvPr>
          <p:cNvPicPr>
            <a:picLocks noChangeAspect="1"/>
          </p:cNvPicPr>
          <p:nvPr/>
        </p:nvPicPr>
        <p:blipFill>
          <a:blip r:embed="rId9"/>
          <a:stretch>
            <a:fillRect/>
          </a:stretch>
        </p:blipFill>
        <p:spPr>
          <a:xfrm>
            <a:off x="4630764" y="-6281072"/>
            <a:ext cx="2909863" cy="5925623"/>
          </a:xfrm>
          <a:prstGeom prst="rect">
            <a:avLst/>
          </a:prstGeom>
        </p:spPr>
      </p:pic>
      <p:pic>
        <p:nvPicPr>
          <p:cNvPr id="7" name="Picture 6">
            <a:extLst>
              <a:ext uri="{FF2B5EF4-FFF2-40B4-BE49-F238E27FC236}">
                <a16:creationId xmlns:a16="http://schemas.microsoft.com/office/drawing/2014/main" id="{72F3E74C-D98F-4E37-A495-99B27407EA21}"/>
              </a:ext>
            </a:extLst>
          </p:cNvPr>
          <p:cNvPicPr>
            <a:picLocks noChangeAspect="1"/>
          </p:cNvPicPr>
          <p:nvPr/>
        </p:nvPicPr>
        <p:blipFill>
          <a:blip r:embed="rId10"/>
          <a:stretch>
            <a:fillRect/>
          </a:stretch>
        </p:blipFill>
        <p:spPr>
          <a:xfrm>
            <a:off x="4637949" y="-6247966"/>
            <a:ext cx="2902677" cy="5893829"/>
          </a:xfrm>
          <a:prstGeom prst="rect">
            <a:avLst/>
          </a:prstGeom>
        </p:spPr>
      </p:pic>
      <p:pic>
        <p:nvPicPr>
          <p:cNvPr id="10" name="Picture 9">
            <a:extLst>
              <a:ext uri="{FF2B5EF4-FFF2-40B4-BE49-F238E27FC236}">
                <a16:creationId xmlns:a16="http://schemas.microsoft.com/office/drawing/2014/main" id="{E534FB6D-447F-4E16-ACFE-6081579A8D03}"/>
              </a:ext>
            </a:extLst>
          </p:cNvPr>
          <p:cNvPicPr>
            <a:picLocks noChangeAspect="1"/>
          </p:cNvPicPr>
          <p:nvPr/>
        </p:nvPicPr>
        <p:blipFill>
          <a:blip r:embed="rId11"/>
          <a:stretch>
            <a:fillRect/>
          </a:stretch>
        </p:blipFill>
        <p:spPr>
          <a:xfrm>
            <a:off x="4625543" y="-6256704"/>
            <a:ext cx="2920792" cy="5932532"/>
          </a:xfrm>
          <a:prstGeom prst="rect">
            <a:avLst/>
          </a:prstGeom>
        </p:spPr>
      </p:pic>
      <p:pic>
        <p:nvPicPr>
          <p:cNvPr id="11" name="Picture 10">
            <a:extLst>
              <a:ext uri="{FF2B5EF4-FFF2-40B4-BE49-F238E27FC236}">
                <a16:creationId xmlns:a16="http://schemas.microsoft.com/office/drawing/2014/main" id="{3433A8F4-8FFE-4FC1-8B64-E5995AE2B934}"/>
              </a:ext>
            </a:extLst>
          </p:cNvPr>
          <p:cNvPicPr>
            <a:picLocks noChangeAspect="1"/>
          </p:cNvPicPr>
          <p:nvPr/>
        </p:nvPicPr>
        <p:blipFill>
          <a:blip r:embed="rId12"/>
          <a:stretch>
            <a:fillRect/>
          </a:stretch>
        </p:blipFill>
        <p:spPr>
          <a:xfrm>
            <a:off x="4630763" y="-6710819"/>
            <a:ext cx="2900743" cy="5892265"/>
          </a:xfrm>
          <a:prstGeom prst="rect">
            <a:avLst/>
          </a:prstGeom>
        </p:spPr>
      </p:pic>
      <p:pic>
        <p:nvPicPr>
          <p:cNvPr id="21" name="Picture 20">
            <a:extLst>
              <a:ext uri="{FF2B5EF4-FFF2-40B4-BE49-F238E27FC236}">
                <a16:creationId xmlns:a16="http://schemas.microsoft.com/office/drawing/2014/main" id="{498F525B-536F-4718-B931-20C927DF7B6C}"/>
              </a:ext>
            </a:extLst>
          </p:cNvPr>
          <p:cNvPicPr>
            <a:picLocks noChangeAspect="1"/>
          </p:cNvPicPr>
          <p:nvPr/>
        </p:nvPicPr>
        <p:blipFill>
          <a:blip r:embed="rId13"/>
          <a:stretch>
            <a:fillRect/>
          </a:stretch>
        </p:blipFill>
        <p:spPr>
          <a:xfrm>
            <a:off x="4625543" y="-6180698"/>
            <a:ext cx="2922718" cy="5917351"/>
          </a:xfrm>
          <a:prstGeom prst="rect">
            <a:avLst/>
          </a:prstGeom>
        </p:spPr>
      </p:pic>
      <p:pic>
        <p:nvPicPr>
          <p:cNvPr id="30" name="Picture 29">
            <a:extLst>
              <a:ext uri="{FF2B5EF4-FFF2-40B4-BE49-F238E27FC236}">
                <a16:creationId xmlns:a16="http://schemas.microsoft.com/office/drawing/2014/main" id="{17BE8DA1-3867-4667-8491-4C1E237DBD09}"/>
              </a:ext>
            </a:extLst>
          </p:cNvPr>
          <p:cNvPicPr>
            <a:picLocks noChangeAspect="1"/>
          </p:cNvPicPr>
          <p:nvPr/>
        </p:nvPicPr>
        <p:blipFill>
          <a:blip r:embed="rId14"/>
          <a:stretch>
            <a:fillRect/>
          </a:stretch>
        </p:blipFill>
        <p:spPr>
          <a:xfrm>
            <a:off x="4609879" y="-6237308"/>
            <a:ext cx="2913174" cy="5917509"/>
          </a:xfrm>
          <a:prstGeom prst="rect">
            <a:avLst/>
          </a:prstGeom>
        </p:spPr>
      </p:pic>
      <p:pic>
        <p:nvPicPr>
          <p:cNvPr id="38" name="Picture 37">
            <a:extLst>
              <a:ext uri="{FF2B5EF4-FFF2-40B4-BE49-F238E27FC236}">
                <a16:creationId xmlns:a16="http://schemas.microsoft.com/office/drawing/2014/main" id="{F796A5C6-6F13-480E-A441-2C9B3D69FA91}"/>
              </a:ext>
            </a:extLst>
          </p:cNvPr>
          <p:cNvPicPr>
            <a:picLocks noChangeAspect="1"/>
          </p:cNvPicPr>
          <p:nvPr/>
        </p:nvPicPr>
        <p:blipFill rotWithShape="1">
          <a:blip r:embed="rId15"/>
          <a:srcRect t="81795" b="3601"/>
          <a:stretch/>
        </p:blipFill>
        <p:spPr>
          <a:xfrm>
            <a:off x="4838304" y="4184957"/>
            <a:ext cx="2793217" cy="326753"/>
          </a:xfrm>
          <a:prstGeom prst="rect">
            <a:avLst/>
          </a:prstGeom>
          <a:effectLst>
            <a:glow>
              <a:schemeClr val="bg1"/>
            </a:glow>
            <a:outerShdw dist="50800" sx="1000" sy="1000" algn="ctr" rotWithShape="0">
              <a:srgbClr val="000000"/>
            </a:outerShdw>
            <a:reflection endPos="0" dist="50800" dir="5400000" sy="-100000" algn="bl" rotWithShape="0"/>
          </a:effectLst>
        </p:spPr>
      </p:pic>
      <p:sp>
        <p:nvSpPr>
          <p:cNvPr id="45" name="Isosceles Triangle 44">
            <a:extLst>
              <a:ext uri="{FF2B5EF4-FFF2-40B4-BE49-F238E27FC236}">
                <a16:creationId xmlns:a16="http://schemas.microsoft.com/office/drawing/2014/main" id="{F1D0476B-A751-42F8-B766-A8A849FAF30F}"/>
              </a:ext>
            </a:extLst>
          </p:cNvPr>
          <p:cNvSpPr/>
          <p:nvPr/>
        </p:nvSpPr>
        <p:spPr>
          <a:xfrm>
            <a:off x="5123935" y="3383131"/>
            <a:ext cx="2124000" cy="616376"/>
          </a:xfrm>
          <a:prstGeom prst="triangle">
            <a:avLst/>
          </a:prstGeom>
          <a:gradFill flip="none" rotWithShape="1">
            <a:gsLst>
              <a:gs pos="0">
                <a:schemeClr val="bg1"/>
              </a:gs>
              <a:gs pos="46000">
                <a:srgbClr val="F9B097"/>
              </a:gs>
              <a:gs pos="100000">
                <a:srgbClr val="F61D2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Isosceles Triangle 53">
            <a:extLst>
              <a:ext uri="{FF2B5EF4-FFF2-40B4-BE49-F238E27FC236}">
                <a16:creationId xmlns:a16="http://schemas.microsoft.com/office/drawing/2014/main" id="{234C2A2B-0D0B-46BA-8FF9-2FBB2382D46E}"/>
              </a:ext>
            </a:extLst>
          </p:cNvPr>
          <p:cNvSpPr/>
          <p:nvPr/>
        </p:nvSpPr>
        <p:spPr>
          <a:xfrm rot="7200000">
            <a:off x="4871044" y="2929657"/>
            <a:ext cx="2124000" cy="616376"/>
          </a:xfrm>
          <a:prstGeom prst="triangle">
            <a:avLst/>
          </a:prstGeom>
          <a:gradFill flip="none" rotWithShape="1">
            <a:gsLst>
              <a:gs pos="0">
                <a:schemeClr val="bg1"/>
              </a:gs>
              <a:gs pos="46000">
                <a:srgbClr val="F9B097"/>
              </a:gs>
              <a:gs pos="100000">
                <a:srgbClr val="F61D2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Isosceles Triangle 54">
            <a:extLst>
              <a:ext uri="{FF2B5EF4-FFF2-40B4-BE49-F238E27FC236}">
                <a16:creationId xmlns:a16="http://schemas.microsoft.com/office/drawing/2014/main" id="{6FA9D52C-1F65-419D-89DF-63E7AE1AE237}"/>
              </a:ext>
            </a:extLst>
          </p:cNvPr>
          <p:cNvSpPr/>
          <p:nvPr/>
        </p:nvSpPr>
        <p:spPr>
          <a:xfrm rot="-7200000">
            <a:off x="5392262" y="2929656"/>
            <a:ext cx="2124000" cy="616376"/>
          </a:xfrm>
          <a:prstGeom prst="triangle">
            <a:avLst/>
          </a:prstGeom>
          <a:gradFill flip="none" rotWithShape="1">
            <a:gsLst>
              <a:gs pos="0">
                <a:schemeClr val="bg1"/>
              </a:gs>
              <a:gs pos="46000">
                <a:srgbClr val="F9B097"/>
              </a:gs>
              <a:gs pos="100000">
                <a:srgbClr val="F61D2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Straight Connector 56">
            <a:extLst>
              <a:ext uri="{FF2B5EF4-FFF2-40B4-BE49-F238E27FC236}">
                <a16:creationId xmlns:a16="http://schemas.microsoft.com/office/drawing/2014/main" id="{8B0CB823-AC89-4DAF-94F3-6F21B787617B}"/>
              </a:ext>
            </a:extLst>
          </p:cNvPr>
          <p:cNvCxnSpPr/>
          <p:nvPr/>
        </p:nvCxnSpPr>
        <p:spPr>
          <a:xfrm>
            <a:off x="4801217" y="4102471"/>
            <a:ext cx="279323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469618B-D128-4592-B9BC-3F8AFFD79AA0}"/>
              </a:ext>
            </a:extLst>
          </p:cNvPr>
          <p:cNvCxnSpPr/>
          <p:nvPr/>
        </p:nvCxnSpPr>
        <p:spPr>
          <a:xfrm>
            <a:off x="4801217" y="4599347"/>
            <a:ext cx="2793233" cy="0"/>
          </a:xfrm>
          <a:prstGeom prst="line">
            <a:avLst/>
          </a:prstGeom>
          <a:ln w="38100"/>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817D9F9C-DAB0-47F3-B403-973950CB45E8}"/>
              </a:ext>
            </a:extLst>
          </p:cNvPr>
          <p:cNvSpPr txBox="1"/>
          <p:nvPr/>
        </p:nvSpPr>
        <p:spPr>
          <a:xfrm>
            <a:off x="2373128" y="4911657"/>
            <a:ext cx="7625614" cy="707886"/>
          </a:xfrm>
          <a:prstGeom prst="rect">
            <a:avLst/>
          </a:prstGeom>
          <a:noFill/>
        </p:spPr>
        <p:txBody>
          <a:bodyPr wrap="none" rtlCol="0">
            <a:spAutoFit/>
          </a:bodyPr>
          <a:lstStyle/>
          <a:p>
            <a:r>
              <a:rPr lang="fr-FR" sz="4000" spc="200" dirty="0"/>
              <a:t>MERCI POUR VOTRE ATTENTION</a:t>
            </a:r>
          </a:p>
        </p:txBody>
      </p:sp>
      <p:sp>
        <p:nvSpPr>
          <p:cNvPr id="60" name="Rectangle 59">
            <a:extLst>
              <a:ext uri="{FF2B5EF4-FFF2-40B4-BE49-F238E27FC236}">
                <a16:creationId xmlns:a16="http://schemas.microsoft.com/office/drawing/2014/main" id="{F9B08576-7480-47E9-ADC1-798E82E08141}"/>
              </a:ext>
            </a:extLst>
          </p:cNvPr>
          <p:cNvSpPr/>
          <p:nvPr/>
        </p:nvSpPr>
        <p:spPr>
          <a:xfrm>
            <a:off x="0" y="6150114"/>
            <a:ext cx="12195863"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005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anim calcmode="lin" valueType="num">
                                      <p:cBhvr>
                                        <p:cTn id="14" dur="1000" fill="hold"/>
                                        <p:tgtEl>
                                          <p:spTgt spid="59"/>
                                        </p:tgtEl>
                                        <p:attrNameLst>
                                          <p:attrName>ppt_x</p:attrName>
                                        </p:attrNameLst>
                                      </p:cBhvr>
                                      <p:tavLst>
                                        <p:tav tm="0">
                                          <p:val>
                                            <p:strVal val="#ppt_x"/>
                                          </p:val>
                                        </p:tav>
                                        <p:tav tm="100000">
                                          <p:val>
                                            <p:strVal val="#ppt_x"/>
                                          </p:val>
                                        </p:tav>
                                      </p:tavLst>
                                    </p:anim>
                                    <p:anim calcmode="lin" valueType="num">
                                      <p:cBhvr>
                                        <p:cTn id="15" dur="1000" fill="hold"/>
                                        <p:tgtEl>
                                          <p:spTgt spid="5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1000"/>
                                        <p:tgtEl>
                                          <p:spTgt spid="5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up)">
                                      <p:cBhvr>
                                        <p:cTn id="22" dur="1000"/>
                                        <p:tgtEl>
                                          <p:spTgt spid="55"/>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right)">
                                      <p:cBhvr>
                                        <p:cTn id="25" dur="1000"/>
                                        <p:tgtEl>
                                          <p:spTgt spid="45"/>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par>
                                <p:cTn id="30" presetID="22" presetClass="entr" presetSubtype="2"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right)">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4" grpId="0" animBg="1"/>
      <p:bldP spid="55" grpId="0" animBg="1"/>
      <p:bldP spid="59" grpId="0"/>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a:pPr>
            <a:r>
              <a:rPr lang="en-US" sz="4800" dirty="0">
                <a:latin typeface="Century Gothic" panose="020B0502020202020204" pitchFamily="34" charset="0"/>
              </a:rPr>
              <a:t>PROBLEMATIQUE</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24" name="Graphic 23">
            <a:extLst>
              <a:ext uri="{FF2B5EF4-FFF2-40B4-BE49-F238E27FC236}">
                <a16:creationId xmlns:a16="http://schemas.microsoft.com/office/drawing/2014/main" id="{060E32A3-AE03-4B8E-AEB9-7B202581D7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7623" y="-87545"/>
            <a:ext cx="1365964" cy="1365964"/>
          </a:xfrm>
          <a:prstGeom prst="rect">
            <a:avLst/>
          </a:prstGeom>
        </p:spPr>
      </p:pic>
      <p:pic>
        <p:nvPicPr>
          <p:cNvPr id="19" name="output">
            <a:hlinkClick r:id="" action="ppaction://media"/>
            <a:extLst>
              <a:ext uri="{FF2B5EF4-FFF2-40B4-BE49-F238E27FC236}">
                <a16:creationId xmlns:a16="http://schemas.microsoft.com/office/drawing/2014/main" id="{6E3CBB21-6916-4313-B41B-0F7FF63D124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20066"/>
            <a:ext cx="12201312" cy="6863238"/>
          </a:xfrm>
          <a:prstGeom prst="rect">
            <a:avLst/>
          </a:prstGeom>
        </p:spPr>
      </p:pic>
    </p:spTree>
    <p:extLst>
      <p:ext uri="{BB962C8B-B14F-4D97-AF65-F5344CB8AC3E}">
        <p14:creationId xmlns:p14="http://schemas.microsoft.com/office/powerpoint/2010/main" val="103670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4754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startAt="2"/>
            </a:pPr>
            <a:r>
              <a:rPr lang="en-US" sz="4800" dirty="0">
                <a:latin typeface="Century Gothic" panose="020B0502020202020204" pitchFamily="34" charset="0"/>
              </a:rPr>
              <a:t>Idée Générale</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ZoneTexte 5">
            <a:extLst>
              <a:ext uri="{FF2B5EF4-FFF2-40B4-BE49-F238E27FC236}">
                <a16:creationId xmlns:a16="http://schemas.microsoft.com/office/drawing/2014/main" id="{514E201D-B767-427E-BAAC-102315D09A3B}"/>
              </a:ext>
            </a:extLst>
          </p:cNvPr>
          <p:cNvSpPr txBox="1"/>
          <p:nvPr/>
        </p:nvSpPr>
        <p:spPr>
          <a:xfrm>
            <a:off x="4425751" y="3504172"/>
            <a:ext cx="2840319" cy="1214756"/>
          </a:xfrm>
          <a:prstGeom prst="rect">
            <a:avLst/>
          </a:prstGeom>
          <a:noFill/>
        </p:spPr>
        <p:txBody>
          <a:bodyPr wrap="square" rtlCol="0">
            <a:spAutoFit/>
          </a:bodyPr>
          <a:lstStyle/>
          <a:p>
            <a:pPr algn="ctr">
              <a:lnSpc>
                <a:spcPct val="200000"/>
              </a:lnSpc>
              <a:spcAft>
                <a:spcPts val="800"/>
              </a:spcAft>
              <a:buClr>
                <a:schemeClr val="accent1"/>
              </a:buClr>
            </a:pPr>
            <a:r>
              <a:rPr lang="fr-FR" b="1" spc="300" dirty="0">
                <a:latin typeface="Century Gothic" panose="020B0502020202020204" pitchFamily="34" charset="0"/>
              </a:rPr>
              <a:t>Faciliter la </a:t>
            </a:r>
          </a:p>
          <a:p>
            <a:pPr algn="ctr">
              <a:lnSpc>
                <a:spcPct val="200000"/>
              </a:lnSpc>
              <a:spcAft>
                <a:spcPts val="800"/>
              </a:spcAft>
              <a:buClr>
                <a:schemeClr val="accent1"/>
              </a:buClr>
            </a:pPr>
            <a:r>
              <a:rPr lang="fr-FR" b="1" spc="300" dirty="0">
                <a:latin typeface="Century Gothic" panose="020B0502020202020204" pitchFamily="34" charset="0"/>
              </a:rPr>
              <a:t>gestion de syndic</a:t>
            </a:r>
          </a:p>
        </p:txBody>
      </p:sp>
      <p:pic>
        <p:nvPicPr>
          <p:cNvPr id="9" name="Graphic 8">
            <a:extLst>
              <a:ext uri="{FF2B5EF4-FFF2-40B4-BE49-F238E27FC236}">
                <a16:creationId xmlns:a16="http://schemas.microsoft.com/office/drawing/2014/main" id="{A3D376AB-F280-43CB-B55C-713B66A55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7623" y="-87545"/>
            <a:ext cx="1365964" cy="1365964"/>
          </a:xfrm>
          <a:prstGeom prst="rect">
            <a:avLst/>
          </a:prstGeom>
        </p:spPr>
      </p:pic>
      <p:sp>
        <p:nvSpPr>
          <p:cNvPr id="13" name="TextBox 12">
            <a:extLst>
              <a:ext uri="{FF2B5EF4-FFF2-40B4-BE49-F238E27FC236}">
                <a16:creationId xmlns:a16="http://schemas.microsoft.com/office/drawing/2014/main" id="{57827DD0-FB37-4D7B-A046-688A25C5F5DE}"/>
              </a:ext>
            </a:extLst>
          </p:cNvPr>
          <p:cNvSpPr txBox="1"/>
          <p:nvPr/>
        </p:nvSpPr>
        <p:spPr>
          <a:xfrm>
            <a:off x="3773942" y="1164268"/>
            <a:ext cx="4644115" cy="610873"/>
          </a:xfrm>
          <a:prstGeom prst="rect">
            <a:avLst/>
          </a:prstGeom>
          <a:noFill/>
        </p:spPr>
        <p:txBody>
          <a:bodyPr wrap="square">
            <a:spAutoFit/>
          </a:bodyPr>
          <a:lstStyle/>
          <a:p>
            <a:pPr algn="just">
              <a:lnSpc>
                <a:spcPct val="200000"/>
              </a:lnSpc>
              <a:spcAft>
                <a:spcPts val="800"/>
              </a:spcAft>
              <a:buClr>
                <a:schemeClr val="accent1"/>
              </a:buClr>
            </a:pPr>
            <a:r>
              <a:rPr lang="fr-FR" sz="2000" spc="300" dirty="0">
                <a:latin typeface="Century Gothic" panose="020B0502020202020204" pitchFamily="34" charset="0"/>
              </a:rPr>
              <a:t>   </a:t>
            </a:r>
            <a:r>
              <a:rPr lang="fr-FR" sz="2000" b="1" spc="300" dirty="0">
                <a:latin typeface="Century Gothic" panose="020B0502020202020204" pitchFamily="34" charset="0"/>
              </a:rPr>
              <a:t>Gérer la comptabilité</a:t>
            </a:r>
          </a:p>
        </p:txBody>
      </p:sp>
      <p:sp>
        <p:nvSpPr>
          <p:cNvPr id="14" name="TextBox 13">
            <a:extLst>
              <a:ext uri="{FF2B5EF4-FFF2-40B4-BE49-F238E27FC236}">
                <a16:creationId xmlns:a16="http://schemas.microsoft.com/office/drawing/2014/main" id="{B3E1AE75-591E-4838-A193-CE93C6E526EC}"/>
              </a:ext>
            </a:extLst>
          </p:cNvPr>
          <p:cNvSpPr txBox="1"/>
          <p:nvPr/>
        </p:nvSpPr>
        <p:spPr>
          <a:xfrm>
            <a:off x="2458789" y="5486138"/>
            <a:ext cx="6098058" cy="610873"/>
          </a:xfrm>
          <a:prstGeom prst="rect">
            <a:avLst/>
          </a:prstGeom>
          <a:noFill/>
        </p:spPr>
        <p:txBody>
          <a:bodyPr wrap="square">
            <a:spAutoFit/>
          </a:bodyPr>
          <a:lstStyle/>
          <a:p>
            <a:pPr algn="just">
              <a:lnSpc>
                <a:spcPct val="200000"/>
              </a:lnSpc>
              <a:spcAft>
                <a:spcPts val="800"/>
              </a:spcAft>
              <a:buClr>
                <a:schemeClr val="accent1"/>
              </a:buClr>
            </a:pPr>
            <a:r>
              <a:rPr lang="fr-FR" sz="2000" b="1" spc="300" dirty="0">
                <a:latin typeface="Century Gothic" panose="020B0502020202020204" pitchFamily="34" charset="0"/>
              </a:rPr>
              <a:t>Transparence</a:t>
            </a:r>
          </a:p>
        </p:txBody>
      </p:sp>
      <p:sp>
        <p:nvSpPr>
          <p:cNvPr id="16" name="TextBox 15">
            <a:extLst>
              <a:ext uri="{FF2B5EF4-FFF2-40B4-BE49-F238E27FC236}">
                <a16:creationId xmlns:a16="http://schemas.microsoft.com/office/drawing/2014/main" id="{98BBD3E4-F8C3-4B13-8048-ECB9A50E77D4}"/>
              </a:ext>
            </a:extLst>
          </p:cNvPr>
          <p:cNvSpPr txBox="1"/>
          <p:nvPr/>
        </p:nvSpPr>
        <p:spPr>
          <a:xfrm>
            <a:off x="7429499" y="5460780"/>
            <a:ext cx="2254695" cy="610873"/>
          </a:xfrm>
          <a:prstGeom prst="rect">
            <a:avLst/>
          </a:prstGeom>
          <a:noFill/>
        </p:spPr>
        <p:txBody>
          <a:bodyPr wrap="square">
            <a:spAutoFit/>
          </a:bodyPr>
          <a:lstStyle/>
          <a:p>
            <a:pPr algn="just">
              <a:lnSpc>
                <a:spcPct val="200000"/>
              </a:lnSpc>
              <a:spcAft>
                <a:spcPts val="800"/>
              </a:spcAft>
              <a:buClr>
                <a:schemeClr val="accent1"/>
              </a:buClr>
            </a:pPr>
            <a:r>
              <a:rPr lang="fr-FR" sz="2000" spc="300" dirty="0">
                <a:latin typeface="Century Gothic" panose="020B0502020202020204" pitchFamily="34" charset="0"/>
              </a:rPr>
              <a:t>  </a:t>
            </a:r>
            <a:r>
              <a:rPr lang="fr-FR" sz="2000" b="1" spc="300" dirty="0">
                <a:latin typeface="Century Gothic" panose="020B0502020202020204" pitchFamily="34" charset="0"/>
              </a:rPr>
              <a:t>Portabilité</a:t>
            </a:r>
          </a:p>
        </p:txBody>
      </p:sp>
      <p:cxnSp>
        <p:nvCxnSpPr>
          <p:cNvPr id="18" name="Straight Connector 17">
            <a:extLst>
              <a:ext uri="{FF2B5EF4-FFF2-40B4-BE49-F238E27FC236}">
                <a16:creationId xmlns:a16="http://schemas.microsoft.com/office/drawing/2014/main" id="{86F852A6-7DCC-474A-A232-CFE1B7F64BE4}"/>
              </a:ext>
            </a:extLst>
          </p:cNvPr>
          <p:cNvCxnSpPr>
            <a:cxnSpLocks/>
          </p:cNvCxnSpPr>
          <p:nvPr/>
        </p:nvCxnSpPr>
        <p:spPr>
          <a:xfrm flipH="1">
            <a:off x="3652201" y="1965389"/>
            <a:ext cx="2193709" cy="34566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9A026D-698B-4655-9A83-417529CA46AC}"/>
              </a:ext>
            </a:extLst>
          </p:cNvPr>
          <p:cNvCxnSpPr>
            <a:cxnSpLocks/>
          </p:cNvCxnSpPr>
          <p:nvPr/>
        </p:nvCxnSpPr>
        <p:spPr>
          <a:xfrm>
            <a:off x="3652201" y="5422023"/>
            <a:ext cx="43874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3FC1B6-004F-46DE-8B92-7E98DB07166F}"/>
              </a:ext>
            </a:extLst>
          </p:cNvPr>
          <p:cNvCxnSpPr>
            <a:cxnSpLocks/>
          </p:cNvCxnSpPr>
          <p:nvPr/>
        </p:nvCxnSpPr>
        <p:spPr>
          <a:xfrm flipH="1" flipV="1">
            <a:off x="5845909" y="1959468"/>
            <a:ext cx="2193708" cy="346255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00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5" advAuto="200"/>
      <p:bldP spid="13"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7A18D-461F-B380-2C49-C7E9F4061179}"/>
              </a:ext>
            </a:extLst>
          </p:cNvPr>
          <p:cNvSpPr>
            <a:spLocks noGrp="1"/>
          </p:cNvSpPr>
          <p:nvPr>
            <p:ph type="title"/>
          </p:nvPr>
        </p:nvSpPr>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a:pPr>
            <a:r>
              <a:rPr lang="en-US" sz="2000" dirty="0">
                <a:latin typeface="Century Gothic" panose="020B0502020202020204" pitchFamily="34" charset="0"/>
              </a:rPr>
              <a:t>MÉTHODOLOGIE SCRUM-AGILE</a:t>
            </a:r>
            <a:endParaRPr lang="fr-FR" sz="2000" dirty="0">
              <a:latin typeface="Century Gothic" panose="020B0502020202020204" pitchFamily="34" charset="0"/>
            </a:endParaRPr>
          </a:p>
        </p:txBody>
      </p:sp>
      <p:pic>
        <p:nvPicPr>
          <p:cNvPr id="4" name="Picture 3">
            <a:extLst>
              <a:ext uri="{FF2B5EF4-FFF2-40B4-BE49-F238E27FC236}">
                <a16:creationId xmlns:a16="http://schemas.microsoft.com/office/drawing/2014/main" id="{02392CE1-DDAF-4CD4-B6B6-F17AA073B20C}"/>
              </a:ext>
            </a:extLst>
          </p:cNvPr>
          <p:cNvPicPr>
            <a:picLocks noChangeAspect="1"/>
          </p:cNvPicPr>
          <p:nvPr/>
        </p:nvPicPr>
        <p:blipFill>
          <a:blip r:embed="rId3"/>
          <a:stretch>
            <a:fillRect/>
          </a:stretch>
        </p:blipFill>
        <p:spPr>
          <a:xfrm>
            <a:off x="7372903" y="1652702"/>
            <a:ext cx="3620679" cy="3692251"/>
          </a:xfrm>
          <a:prstGeom prst="rect">
            <a:avLst/>
          </a:prstGeom>
        </p:spPr>
      </p:pic>
      <p:sp>
        <p:nvSpPr>
          <p:cNvPr id="12" name="ZoneTexte 5">
            <a:extLst>
              <a:ext uri="{FF2B5EF4-FFF2-40B4-BE49-F238E27FC236}">
                <a16:creationId xmlns:a16="http://schemas.microsoft.com/office/drawing/2014/main" id="{DC8DB18C-541D-4B4C-9CD3-F59B6D4EADF6}"/>
              </a:ext>
            </a:extLst>
          </p:cNvPr>
          <p:cNvSpPr txBox="1"/>
          <p:nvPr/>
        </p:nvSpPr>
        <p:spPr>
          <a:xfrm>
            <a:off x="1198418" y="2291382"/>
            <a:ext cx="5769873" cy="3185424"/>
          </a:xfrm>
          <a:prstGeom prst="rect">
            <a:avLst/>
          </a:prstGeom>
          <a:noFill/>
        </p:spPr>
        <p:txBody>
          <a:bodyPr wrap="square" rtlCol="0">
            <a:spAutoFit/>
          </a:bodyPr>
          <a:lstStyle/>
          <a:p>
            <a:pPr marL="400050" indent="-400050" algn="just">
              <a:lnSpc>
                <a:spcPct val="200000"/>
              </a:lnSpc>
              <a:spcAft>
                <a:spcPts val="800"/>
              </a:spcAft>
              <a:buClr>
                <a:schemeClr val="tx2">
                  <a:lumMod val="75000"/>
                  <a:lumOff val="25000"/>
                </a:schemeClr>
              </a:buClr>
              <a:buFont typeface="Wingdings" panose="05000000000000000000" pitchFamily="2" charset="2"/>
              <a:buChar char="Ø"/>
            </a:pPr>
            <a:r>
              <a:rPr lang="fr-FR" spc="300" dirty="0">
                <a:latin typeface="Century Gothic" panose="020B0502020202020204" pitchFamily="34" charset="0"/>
              </a:rPr>
              <a:t>Favoriser le changement</a:t>
            </a:r>
          </a:p>
          <a:p>
            <a:pPr marL="400050" indent="-400050" algn="just">
              <a:lnSpc>
                <a:spcPct val="200000"/>
              </a:lnSpc>
              <a:spcAft>
                <a:spcPts val="800"/>
              </a:spcAft>
              <a:buClr>
                <a:schemeClr val="tx2">
                  <a:lumMod val="75000"/>
                  <a:lumOff val="25000"/>
                </a:schemeClr>
              </a:buClr>
              <a:buFont typeface="Wingdings" panose="05000000000000000000" pitchFamily="2" charset="2"/>
              <a:buChar char="Ø"/>
            </a:pPr>
            <a:r>
              <a:rPr lang="fr-FR" spc="300" dirty="0">
                <a:latin typeface="Century Gothic" panose="020B0502020202020204" pitchFamily="34" charset="0"/>
              </a:rPr>
              <a:t>Relation étroite avec le client</a:t>
            </a:r>
          </a:p>
          <a:p>
            <a:pPr marL="400050" indent="-400050" algn="just">
              <a:lnSpc>
                <a:spcPct val="200000"/>
              </a:lnSpc>
              <a:spcAft>
                <a:spcPts val="800"/>
              </a:spcAft>
              <a:buClr>
                <a:schemeClr val="tx2">
                  <a:lumMod val="75000"/>
                  <a:lumOff val="25000"/>
                </a:schemeClr>
              </a:buClr>
              <a:buFont typeface="Wingdings" panose="05000000000000000000" pitchFamily="2" charset="2"/>
              <a:buChar char="Ø"/>
            </a:pPr>
            <a:r>
              <a:rPr lang="fr-FR" spc="300" dirty="0">
                <a:latin typeface="Century Gothic" panose="020B0502020202020204" pitchFamily="34" charset="0"/>
              </a:rPr>
              <a:t>Plusieurs micro itérations (sprints)</a:t>
            </a:r>
          </a:p>
          <a:p>
            <a:pPr marL="400050" indent="-400050" algn="just">
              <a:lnSpc>
                <a:spcPct val="200000"/>
              </a:lnSpc>
              <a:spcAft>
                <a:spcPts val="800"/>
              </a:spcAft>
              <a:buClr>
                <a:schemeClr val="tx2">
                  <a:lumMod val="75000"/>
                  <a:lumOff val="25000"/>
                </a:schemeClr>
              </a:buClr>
              <a:buFont typeface="Wingdings" panose="05000000000000000000" pitchFamily="2" charset="2"/>
              <a:buChar char="Ø"/>
            </a:pPr>
            <a:endParaRPr lang="fr-FR" spc="300" dirty="0">
              <a:latin typeface="Century Gothic" panose="020B0502020202020204" pitchFamily="34" charset="0"/>
            </a:endParaRPr>
          </a:p>
          <a:p>
            <a:pPr marL="400050" indent="-400050" algn="just">
              <a:lnSpc>
                <a:spcPct val="200000"/>
              </a:lnSpc>
              <a:spcAft>
                <a:spcPts val="800"/>
              </a:spcAft>
              <a:buClr>
                <a:schemeClr val="tx2">
                  <a:lumMod val="75000"/>
                  <a:lumOff val="25000"/>
                </a:schemeClr>
              </a:buClr>
              <a:buFont typeface="Wingdings" panose="05000000000000000000" pitchFamily="2" charset="2"/>
              <a:buChar char="Ø"/>
            </a:pPr>
            <a:endParaRPr lang="fr-FR" spc="300" dirty="0">
              <a:latin typeface="Century Gothic" panose="020B0502020202020204" pitchFamily="34" charset="0"/>
            </a:endParaRPr>
          </a:p>
        </p:txBody>
      </p:sp>
      <p:pic>
        <p:nvPicPr>
          <p:cNvPr id="13" name="Graphic 12">
            <a:extLst>
              <a:ext uri="{FF2B5EF4-FFF2-40B4-BE49-F238E27FC236}">
                <a16:creationId xmlns:a16="http://schemas.microsoft.com/office/drawing/2014/main" id="{A4D10AEE-C776-457A-B04E-956E7C4E2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spTree>
    <p:extLst>
      <p:ext uri="{BB962C8B-B14F-4D97-AF65-F5344CB8AC3E}">
        <p14:creationId xmlns:p14="http://schemas.microsoft.com/office/powerpoint/2010/main" val="163763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startAt="2"/>
            </a:pPr>
            <a:r>
              <a:rPr lang="en-US" sz="2000" dirty="0">
                <a:latin typeface="Century Gothic" panose="020B0502020202020204" pitchFamily="34" charset="0"/>
              </a:rPr>
              <a:t>SPECIFICATION TECHNIQUES </a:t>
            </a:r>
            <a:endParaRPr lang="fr-FR" sz="2000" dirty="0">
              <a:latin typeface="Century Gothic" panose="020B0502020202020204" pitchFamily="34" charset="0"/>
            </a:endParaRPr>
          </a:p>
        </p:txBody>
      </p:sp>
      <p:sp>
        <p:nvSpPr>
          <p:cNvPr id="13" name="Titre 1">
            <a:extLst>
              <a:ext uri="{FF2B5EF4-FFF2-40B4-BE49-F238E27FC236}">
                <a16:creationId xmlns:a16="http://schemas.microsoft.com/office/drawing/2014/main" id="{C4AFA2FD-FD4C-4CC7-A29B-6D2BA3E3D66A}"/>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pic>
        <p:nvPicPr>
          <p:cNvPr id="3" name="Picture 2">
            <a:extLst>
              <a:ext uri="{FF2B5EF4-FFF2-40B4-BE49-F238E27FC236}">
                <a16:creationId xmlns:a16="http://schemas.microsoft.com/office/drawing/2014/main" id="{38BEFDD0-566A-446D-9DAC-D71127E1280C}"/>
              </a:ext>
            </a:extLst>
          </p:cNvPr>
          <p:cNvPicPr>
            <a:picLocks noChangeAspect="1"/>
          </p:cNvPicPr>
          <p:nvPr/>
        </p:nvPicPr>
        <p:blipFill>
          <a:blip r:embed="rId3"/>
          <a:stretch>
            <a:fillRect/>
          </a:stretch>
        </p:blipFill>
        <p:spPr>
          <a:xfrm>
            <a:off x="7802785" y="3261501"/>
            <a:ext cx="2885967" cy="1003345"/>
          </a:xfrm>
          <a:prstGeom prst="rect">
            <a:avLst/>
          </a:prstGeom>
        </p:spPr>
      </p:pic>
      <p:pic>
        <p:nvPicPr>
          <p:cNvPr id="6" name="Picture 5">
            <a:extLst>
              <a:ext uri="{FF2B5EF4-FFF2-40B4-BE49-F238E27FC236}">
                <a16:creationId xmlns:a16="http://schemas.microsoft.com/office/drawing/2014/main" id="{BDD716F9-75D0-4C3A-BC34-E70BC3FA8C92}"/>
              </a:ext>
            </a:extLst>
          </p:cNvPr>
          <p:cNvPicPr>
            <a:picLocks noChangeAspect="1"/>
          </p:cNvPicPr>
          <p:nvPr/>
        </p:nvPicPr>
        <p:blipFill>
          <a:blip r:embed="rId4"/>
          <a:stretch>
            <a:fillRect/>
          </a:stretch>
        </p:blipFill>
        <p:spPr>
          <a:xfrm flipH="1">
            <a:off x="5486399" y="1334898"/>
            <a:ext cx="1694439" cy="1694439"/>
          </a:xfrm>
          <a:prstGeom prst="rect">
            <a:avLst/>
          </a:prstGeom>
        </p:spPr>
      </p:pic>
      <p:pic>
        <p:nvPicPr>
          <p:cNvPr id="12" name="Picture 11">
            <a:extLst>
              <a:ext uri="{FF2B5EF4-FFF2-40B4-BE49-F238E27FC236}">
                <a16:creationId xmlns:a16="http://schemas.microsoft.com/office/drawing/2014/main" id="{E302AF97-568E-4BF9-8C9C-8B8DEE7F4CC9}"/>
              </a:ext>
            </a:extLst>
          </p:cNvPr>
          <p:cNvPicPr>
            <a:picLocks noChangeAspect="1"/>
          </p:cNvPicPr>
          <p:nvPr/>
        </p:nvPicPr>
        <p:blipFill>
          <a:blip r:embed="rId5"/>
          <a:stretch>
            <a:fillRect/>
          </a:stretch>
        </p:blipFill>
        <p:spPr>
          <a:xfrm>
            <a:off x="5434780" y="2926078"/>
            <a:ext cx="1797676" cy="1617733"/>
          </a:xfrm>
          <a:prstGeom prst="rect">
            <a:avLst/>
          </a:prstGeom>
        </p:spPr>
      </p:pic>
      <p:pic>
        <p:nvPicPr>
          <p:cNvPr id="15" name="Picture 14">
            <a:extLst>
              <a:ext uri="{FF2B5EF4-FFF2-40B4-BE49-F238E27FC236}">
                <a16:creationId xmlns:a16="http://schemas.microsoft.com/office/drawing/2014/main" id="{5D18B0A8-4A3E-471E-A5F8-C19820F7022A}"/>
              </a:ext>
            </a:extLst>
          </p:cNvPr>
          <p:cNvPicPr>
            <a:picLocks noChangeAspect="1"/>
          </p:cNvPicPr>
          <p:nvPr/>
        </p:nvPicPr>
        <p:blipFill>
          <a:blip r:embed="rId6"/>
          <a:stretch>
            <a:fillRect/>
          </a:stretch>
        </p:blipFill>
        <p:spPr>
          <a:xfrm>
            <a:off x="1333500" y="3233572"/>
            <a:ext cx="3272627" cy="921081"/>
          </a:xfrm>
          <a:prstGeom prst="rect">
            <a:avLst/>
          </a:prstGeom>
        </p:spPr>
      </p:pic>
      <p:pic>
        <p:nvPicPr>
          <p:cNvPr id="16" name="Picture 15">
            <a:extLst>
              <a:ext uri="{FF2B5EF4-FFF2-40B4-BE49-F238E27FC236}">
                <a16:creationId xmlns:a16="http://schemas.microsoft.com/office/drawing/2014/main" id="{EC944306-D7EE-4B83-9837-72D16879EA52}"/>
              </a:ext>
            </a:extLst>
          </p:cNvPr>
          <p:cNvPicPr>
            <a:picLocks noChangeAspect="1"/>
          </p:cNvPicPr>
          <p:nvPr/>
        </p:nvPicPr>
        <p:blipFill>
          <a:blip r:embed="rId7"/>
          <a:stretch>
            <a:fillRect/>
          </a:stretch>
        </p:blipFill>
        <p:spPr>
          <a:xfrm>
            <a:off x="5714169" y="5046696"/>
            <a:ext cx="1238897" cy="929173"/>
          </a:xfrm>
          <a:prstGeom prst="rect">
            <a:avLst/>
          </a:prstGeom>
        </p:spPr>
      </p:pic>
      <p:pic>
        <p:nvPicPr>
          <p:cNvPr id="14" name="Graphic 13">
            <a:extLst>
              <a:ext uri="{FF2B5EF4-FFF2-40B4-BE49-F238E27FC236}">
                <a16:creationId xmlns:a16="http://schemas.microsoft.com/office/drawing/2014/main" id="{38B54A76-2040-4863-A833-DC72A50E8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7623" y="-87545"/>
            <a:ext cx="1365964" cy="1365964"/>
          </a:xfrm>
          <a:prstGeom prst="rect">
            <a:avLst/>
          </a:prstGeom>
        </p:spPr>
      </p:pic>
    </p:spTree>
    <p:extLst>
      <p:ext uri="{BB962C8B-B14F-4D97-AF65-F5344CB8AC3E}">
        <p14:creationId xmlns:p14="http://schemas.microsoft.com/office/powerpoint/2010/main" val="252237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startAt="2"/>
            </a:pPr>
            <a:r>
              <a:rPr lang="en-US" sz="2000" dirty="0">
                <a:latin typeface="Century Gothic" panose="020B0502020202020204" pitchFamily="34" charset="0"/>
              </a:rPr>
              <a:t>SPECIFICATION TECHNIQUES </a:t>
            </a:r>
            <a:endParaRPr lang="fr-FR" sz="2000" dirty="0">
              <a:latin typeface="Century Gothic" panose="020B0502020202020204" pitchFamily="34" charset="0"/>
            </a:endParaRPr>
          </a:p>
        </p:txBody>
      </p:sp>
      <p:sp>
        <p:nvSpPr>
          <p:cNvPr id="13" name="Titre 1">
            <a:extLst>
              <a:ext uri="{FF2B5EF4-FFF2-40B4-BE49-F238E27FC236}">
                <a16:creationId xmlns:a16="http://schemas.microsoft.com/office/drawing/2014/main" id="{C4AFA2FD-FD4C-4CC7-A29B-6D2BA3E3D66A}"/>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pic>
        <p:nvPicPr>
          <p:cNvPr id="12" name="Picture 11">
            <a:extLst>
              <a:ext uri="{FF2B5EF4-FFF2-40B4-BE49-F238E27FC236}">
                <a16:creationId xmlns:a16="http://schemas.microsoft.com/office/drawing/2014/main" id="{6C7B1D3C-CCD5-4A1F-B96D-F23868401443}"/>
              </a:ext>
            </a:extLst>
          </p:cNvPr>
          <p:cNvPicPr>
            <a:picLocks noChangeAspect="1"/>
          </p:cNvPicPr>
          <p:nvPr/>
        </p:nvPicPr>
        <p:blipFill>
          <a:blip r:embed="rId3"/>
          <a:stretch>
            <a:fillRect/>
          </a:stretch>
        </p:blipFill>
        <p:spPr>
          <a:xfrm flipH="1">
            <a:off x="-525646" y="-2161895"/>
            <a:ext cx="1694439" cy="1694439"/>
          </a:xfrm>
          <a:prstGeom prst="rect">
            <a:avLst/>
          </a:prstGeom>
        </p:spPr>
      </p:pic>
      <p:pic>
        <p:nvPicPr>
          <p:cNvPr id="3" name="Picture 2">
            <a:extLst>
              <a:ext uri="{FF2B5EF4-FFF2-40B4-BE49-F238E27FC236}">
                <a16:creationId xmlns:a16="http://schemas.microsoft.com/office/drawing/2014/main" id="{4C643979-CFB4-440C-8B7F-97FC55FE1016}"/>
              </a:ext>
            </a:extLst>
          </p:cNvPr>
          <p:cNvPicPr>
            <a:picLocks noChangeAspect="1"/>
          </p:cNvPicPr>
          <p:nvPr/>
        </p:nvPicPr>
        <p:blipFill>
          <a:blip r:embed="rId4"/>
          <a:stretch>
            <a:fillRect/>
          </a:stretch>
        </p:blipFill>
        <p:spPr>
          <a:xfrm>
            <a:off x="1333500" y="2925981"/>
            <a:ext cx="2003682" cy="1127071"/>
          </a:xfrm>
          <a:prstGeom prst="rect">
            <a:avLst/>
          </a:prstGeom>
        </p:spPr>
      </p:pic>
      <p:pic>
        <p:nvPicPr>
          <p:cNvPr id="17" name="Graphic 16">
            <a:extLst>
              <a:ext uri="{FF2B5EF4-FFF2-40B4-BE49-F238E27FC236}">
                <a16:creationId xmlns:a16="http://schemas.microsoft.com/office/drawing/2014/main" id="{65291946-69E9-4E94-889F-2DD180650F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7623" y="-87545"/>
            <a:ext cx="1365964" cy="1365964"/>
          </a:xfrm>
          <a:prstGeom prst="rect">
            <a:avLst/>
          </a:prstGeom>
        </p:spPr>
      </p:pic>
      <p:grpSp>
        <p:nvGrpSpPr>
          <p:cNvPr id="6" name="Group 5">
            <a:extLst>
              <a:ext uri="{FF2B5EF4-FFF2-40B4-BE49-F238E27FC236}">
                <a16:creationId xmlns:a16="http://schemas.microsoft.com/office/drawing/2014/main" id="{E8ED5ACF-EF1E-44DC-929D-14BFCBF39CF4}"/>
              </a:ext>
            </a:extLst>
          </p:cNvPr>
          <p:cNvGrpSpPr/>
          <p:nvPr/>
        </p:nvGrpSpPr>
        <p:grpSpPr>
          <a:xfrm>
            <a:off x="3568700" y="1787525"/>
            <a:ext cx="6708850" cy="4172982"/>
            <a:chOff x="3568700" y="1787525"/>
            <a:chExt cx="6708850" cy="4172982"/>
          </a:xfrm>
        </p:grpSpPr>
        <p:pic>
          <p:nvPicPr>
            <p:cNvPr id="14" name="Picture 13">
              <a:extLst>
                <a:ext uri="{FF2B5EF4-FFF2-40B4-BE49-F238E27FC236}">
                  <a16:creationId xmlns:a16="http://schemas.microsoft.com/office/drawing/2014/main" id="{01AF0C22-BE8D-4377-8E34-2BAF76BFAC6D}"/>
                </a:ext>
              </a:extLst>
            </p:cNvPr>
            <p:cNvPicPr>
              <a:picLocks noChangeAspect="1"/>
            </p:cNvPicPr>
            <p:nvPr/>
          </p:nvPicPr>
          <p:blipFill rotWithShape="1">
            <a:blip r:embed="rId7"/>
            <a:srcRect l="24050" t="9993" r="24506" b="55473"/>
            <a:stretch/>
          </p:blipFill>
          <p:spPr>
            <a:xfrm>
              <a:off x="3568700" y="1787525"/>
              <a:ext cx="6708850" cy="3761810"/>
            </a:xfrm>
            <a:prstGeom prst="rect">
              <a:avLst/>
            </a:prstGeom>
          </p:spPr>
        </p:pic>
        <p:sp>
          <p:nvSpPr>
            <p:cNvPr id="18" name="TextBox 17">
              <a:extLst>
                <a:ext uri="{FF2B5EF4-FFF2-40B4-BE49-F238E27FC236}">
                  <a16:creationId xmlns:a16="http://schemas.microsoft.com/office/drawing/2014/main" id="{84242817-C039-4680-90FF-BC7B615A59EE}"/>
                </a:ext>
              </a:extLst>
            </p:cNvPr>
            <p:cNvSpPr txBox="1"/>
            <p:nvPr/>
          </p:nvSpPr>
          <p:spPr>
            <a:xfrm>
              <a:off x="3730625" y="5591175"/>
              <a:ext cx="2365375" cy="369332"/>
            </a:xfrm>
            <a:prstGeom prst="rect">
              <a:avLst/>
            </a:prstGeom>
            <a:noFill/>
          </p:spPr>
          <p:txBody>
            <a:bodyPr wrap="square">
              <a:spAutoFit/>
            </a:bodyPr>
            <a:lstStyle/>
            <a:p>
              <a:r>
                <a:rPr lang="en-US" sz="1800" dirty="0">
                  <a:latin typeface="Century Gothic" panose="020B0502020202020204" pitchFamily="34" charset="0"/>
                </a:rPr>
                <a:t>List des </a:t>
              </a:r>
              <a:r>
                <a:rPr lang="en-US" sz="1800" dirty="0" err="1">
                  <a:latin typeface="Century Gothic" panose="020B0502020202020204" pitchFamily="34" charset="0"/>
                </a:rPr>
                <a:t>userstories</a:t>
              </a:r>
              <a:r>
                <a:rPr lang="en-US" sz="1800" dirty="0">
                  <a:latin typeface="Century Gothic" panose="020B0502020202020204" pitchFamily="34" charset="0"/>
                </a:rPr>
                <a:t> </a:t>
              </a:r>
              <a:endParaRPr lang="fr-FR" dirty="0"/>
            </a:p>
          </p:txBody>
        </p:sp>
      </p:grpSp>
    </p:spTree>
    <p:extLst>
      <p:ext uri="{BB962C8B-B14F-4D97-AF65-F5344CB8AC3E}">
        <p14:creationId xmlns:p14="http://schemas.microsoft.com/office/powerpoint/2010/main" val="228794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startAt="2"/>
            </a:pPr>
            <a:r>
              <a:rPr lang="en-US" sz="2000" dirty="0">
                <a:latin typeface="Century Gothic" panose="020B0502020202020204" pitchFamily="34" charset="0"/>
              </a:rPr>
              <a:t>SPECIFICATION TECHNIQUES </a:t>
            </a:r>
            <a:endParaRPr lang="fr-FR" sz="2000" dirty="0">
              <a:latin typeface="Century Gothic" panose="020B0502020202020204" pitchFamily="34" charset="0"/>
            </a:endParaRPr>
          </a:p>
        </p:txBody>
      </p:sp>
      <p:sp>
        <p:nvSpPr>
          <p:cNvPr id="13" name="Titre 1">
            <a:extLst>
              <a:ext uri="{FF2B5EF4-FFF2-40B4-BE49-F238E27FC236}">
                <a16:creationId xmlns:a16="http://schemas.microsoft.com/office/drawing/2014/main" id="{C4AFA2FD-FD4C-4CC7-A29B-6D2BA3E3D66A}"/>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pic>
        <p:nvPicPr>
          <p:cNvPr id="3" name="Picture 2">
            <a:extLst>
              <a:ext uri="{FF2B5EF4-FFF2-40B4-BE49-F238E27FC236}">
                <a16:creationId xmlns:a16="http://schemas.microsoft.com/office/drawing/2014/main" id="{4C643979-CFB4-440C-8B7F-97FC55FE1016}"/>
              </a:ext>
            </a:extLst>
          </p:cNvPr>
          <p:cNvPicPr>
            <a:picLocks noChangeAspect="1"/>
          </p:cNvPicPr>
          <p:nvPr/>
        </p:nvPicPr>
        <p:blipFill>
          <a:blip r:embed="rId3"/>
          <a:stretch>
            <a:fillRect/>
          </a:stretch>
        </p:blipFill>
        <p:spPr>
          <a:xfrm>
            <a:off x="1333500" y="2925981"/>
            <a:ext cx="2003682" cy="1127071"/>
          </a:xfrm>
          <a:prstGeom prst="rect">
            <a:avLst/>
          </a:prstGeom>
        </p:spPr>
      </p:pic>
      <p:pic>
        <p:nvPicPr>
          <p:cNvPr id="17" name="Graphic 16">
            <a:extLst>
              <a:ext uri="{FF2B5EF4-FFF2-40B4-BE49-F238E27FC236}">
                <a16:creationId xmlns:a16="http://schemas.microsoft.com/office/drawing/2014/main" id="{65291946-69E9-4E94-889F-2DD180650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grpSp>
        <p:nvGrpSpPr>
          <p:cNvPr id="2" name="Group 1">
            <a:extLst>
              <a:ext uri="{FF2B5EF4-FFF2-40B4-BE49-F238E27FC236}">
                <a16:creationId xmlns:a16="http://schemas.microsoft.com/office/drawing/2014/main" id="{6290DEC1-1694-41B1-B29F-ACB85BB600CB}"/>
              </a:ext>
            </a:extLst>
          </p:cNvPr>
          <p:cNvGrpSpPr/>
          <p:nvPr/>
        </p:nvGrpSpPr>
        <p:grpSpPr>
          <a:xfrm>
            <a:off x="3568701" y="1781801"/>
            <a:ext cx="7519350" cy="4178706"/>
            <a:chOff x="3568701" y="1781801"/>
            <a:chExt cx="7519350" cy="4178706"/>
          </a:xfrm>
        </p:grpSpPr>
        <p:pic>
          <p:nvPicPr>
            <p:cNvPr id="15" name="Picture 14">
              <a:extLst>
                <a:ext uri="{FF2B5EF4-FFF2-40B4-BE49-F238E27FC236}">
                  <a16:creationId xmlns:a16="http://schemas.microsoft.com/office/drawing/2014/main" id="{638D3725-BC69-4CE8-9697-3A59D6B11AD1}"/>
                </a:ext>
              </a:extLst>
            </p:cNvPr>
            <p:cNvPicPr>
              <a:picLocks noChangeAspect="1"/>
            </p:cNvPicPr>
            <p:nvPr/>
          </p:nvPicPr>
          <p:blipFill>
            <a:blip r:embed="rId6"/>
            <a:stretch>
              <a:fillRect/>
            </a:stretch>
          </p:blipFill>
          <p:spPr>
            <a:xfrm>
              <a:off x="3568701" y="1781801"/>
              <a:ext cx="7357426" cy="3761805"/>
            </a:xfrm>
            <a:prstGeom prst="rect">
              <a:avLst/>
            </a:prstGeom>
          </p:spPr>
        </p:pic>
        <p:sp>
          <p:nvSpPr>
            <p:cNvPr id="19" name="TextBox 18">
              <a:extLst>
                <a:ext uri="{FF2B5EF4-FFF2-40B4-BE49-F238E27FC236}">
                  <a16:creationId xmlns:a16="http://schemas.microsoft.com/office/drawing/2014/main" id="{093368C7-70FD-4601-B6B2-02C9D7B24171}"/>
                </a:ext>
              </a:extLst>
            </p:cNvPr>
            <p:cNvSpPr txBox="1"/>
            <p:nvPr/>
          </p:nvSpPr>
          <p:spPr>
            <a:xfrm>
              <a:off x="3730625" y="5591175"/>
              <a:ext cx="7357426" cy="369332"/>
            </a:xfrm>
            <a:prstGeom prst="rect">
              <a:avLst/>
            </a:prstGeom>
            <a:noFill/>
          </p:spPr>
          <p:txBody>
            <a:bodyPr wrap="square">
              <a:spAutoFit/>
            </a:bodyPr>
            <a:lstStyle/>
            <a:p>
              <a:r>
                <a:rPr lang="en-US" dirty="0" err="1">
                  <a:latin typeface="Century Gothic" panose="020B0502020202020204" pitchFamily="34" charset="0"/>
                </a:rPr>
                <a:t>Suivi</a:t>
              </a:r>
              <a:r>
                <a:rPr lang="en-US" dirty="0">
                  <a:latin typeface="Century Gothic" panose="020B0502020202020204" pitchFamily="34" charset="0"/>
                </a:rPr>
                <a:t> des Sprint Backlog a </a:t>
              </a:r>
              <a:r>
                <a:rPr lang="en-US" dirty="0" err="1">
                  <a:latin typeface="Century Gothic" panose="020B0502020202020204" pitchFamily="34" charset="0"/>
                </a:rPr>
                <a:t>l’aide</a:t>
              </a:r>
              <a:r>
                <a:rPr lang="en-US" dirty="0">
                  <a:latin typeface="Century Gothic" panose="020B0502020202020204" pitchFamily="34" charset="0"/>
                </a:rPr>
                <a:t> de GITHUB Projects </a:t>
              </a:r>
              <a:endParaRPr lang="fr-FR" dirty="0"/>
            </a:p>
          </p:txBody>
        </p:sp>
      </p:grpSp>
    </p:spTree>
    <p:extLst>
      <p:ext uri="{BB962C8B-B14F-4D97-AF65-F5344CB8AC3E}">
        <p14:creationId xmlns:p14="http://schemas.microsoft.com/office/powerpoint/2010/main" val="204675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D2DA0D-6F80-BE52-E55C-397E56404343}"/>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8" name="Rectangle 6">
            <a:extLst>
              <a:ext uri="{FF2B5EF4-FFF2-40B4-BE49-F238E27FC236}">
                <a16:creationId xmlns:a16="http://schemas.microsoft.com/office/drawing/2014/main" id="{CD64DE11-9EF9-D0ED-2312-24E509E6E925}"/>
              </a:ext>
            </a:extLst>
          </p:cNvPr>
          <p:cNvSpPr>
            <a:spLocks noChangeArrowheads="1"/>
          </p:cNvSpPr>
          <p:nvPr/>
        </p:nvSpPr>
        <p:spPr bwMode="auto">
          <a:xfrm>
            <a:off x="1333500" y="507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10">
            <a:extLst>
              <a:ext uri="{FF2B5EF4-FFF2-40B4-BE49-F238E27FC236}">
                <a16:creationId xmlns:a16="http://schemas.microsoft.com/office/drawing/2014/main" id="{22C2A77E-840E-BFE7-623E-E7C6E39E0377}"/>
              </a:ext>
            </a:extLst>
          </p:cNvPr>
          <p:cNvSpPr>
            <a:spLocks noChangeArrowheads="1"/>
          </p:cNvSpPr>
          <p:nvPr/>
        </p:nvSpPr>
        <p:spPr bwMode="auto">
          <a:xfrm>
            <a:off x="0" y="126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11">
            <a:extLst>
              <a:ext uri="{FF2B5EF4-FFF2-40B4-BE49-F238E27FC236}">
                <a16:creationId xmlns:a16="http://schemas.microsoft.com/office/drawing/2014/main" id="{B3CB9CEE-DB66-DD77-17F2-29DD6056C933}"/>
              </a:ext>
            </a:extLst>
          </p:cNvPr>
          <p:cNvSpPr>
            <a:spLocks noChangeArrowheads="1"/>
          </p:cNvSpPr>
          <p:nvPr/>
        </p:nvSpPr>
        <p:spPr bwMode="auto">
          <a:xfrm>
            <a:off x="0" y="2781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Titre 1">
            <a:extLst>
              <a:ext uri="{FF2B5EF4-FFF2-40B4-BE49-F238E27FC236}">
                <a16:creationId xmlns:a16="http://schemas.microsoft.com/office/drawing/2014/main" id="{87F1859D-333A-4E02-BA43-C4BB008AD620}"/>
              </a:ext>
            </a:extLst>
          </p:cNvPr>
          <p:cNvSpPr txBox="1">
            <a:spLocks/>
          </p:cNvSpPr>
          <p:nvPr/>
        </p:nvSpPr>
        <p:spPr>
          <a:xfrm>
            <a:off x="1452880" y="1131153"/>
            <a:ext cx="10058400" cy="379304"/>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marL="1028700" indent="-1028700">
              <a:lnSpc>
                <a:spcPct val="107000"/>
              </a:lnSpc>
              <a:spcAft>
                <a:spcPts val="800"/>
              </a:spcAft>
              <a:buFont typeface="+mj-lt"/>
              <a:buAutoNum type="alphaLcPeriod" startAt="2"/>
            </a:pPr>
            <a:r>
              <a:rPr lang="en-US" sz="2000" dirty="0">
                <a:latin typeface="Century Gothic" panose="020B0502020202020204" pitchFamily="34" charset="0"/>
              </a:rPr>
              <a:t>SPECIFICATION TECHNIQUES </a:t>
            </a:r>
            <a:endParaRPr lang="fr-FR" sz="2000" dirty="0">
              <a:latin typeface="Century Gothic" panose="020B0502020202020204" pitchFamily="34" charset="0"/>
            </a:endParaRPr>
          </a:p>
        </p:txBody>
      </p:sp>
      <p:sp>
        <p:nvSpPr>
          <p:cNvPr id="13" name="Titre 1">
            <a:extLst>
              <a:ext uri="{FF2B5EF4-FFF2-40B4-BE49-F238E27FC236}">
                <a16:creationId xmlns:a16="http://schemas.microsoft.com/office/drawing/2014/main" id="{C4AFA2FD-FD4C-4CC7-A29B-6D2BA3E3D66A}"/>
              </a:ext>
            </a:extLst>
          </p:cNvPr>
          <p:cNvSpPr>
            <a:spLocks noGrp="1"/>
          </p:cNvSpPr>
          <p:nvPr>
            <p:ph type="title"/>
          </p:nvPr>
        </p:nvSpPr>
        <p:spPr>
          <a:xfrm>
            <a:off x="1097280" y="286603"/>
            <a:ext cx="10058400" cy="702305"/>
          </a:xfrm>
        </p:spPr>
        <p:txBody>
          <a:bodyPr>
            <a:normAutofit fontScale="90000"/>
          </a:bodyPr>
          <a:lstStyle/>
          <a:p>
            <a:pPr marL="1028700" indent="-1028700">
              <a:lnSpc>
                <a:spcPct val="107000"/>
              </a:lnSpc>
              <a:spcAft>
                <a:spcPts val="800"/>
              </a:spcAft>
              <a:buFont typeface="+mj-lt"/>
              <a:buAutoNum type="romanUcPeriod" startAt="3"/>
            </a:pPr>
            <a:r>
              <a:rPr lang="en-US" sz="4800" dirty="0">
                <a:latin typeface="Century Gothic" panose="020B0502020202020204" pitchFamily="34" charset="0"/>
              </a:rPr>
              <a:t>CONCEPTION</a:t>
            </a:r>
            <a:endParaRPr lang="fr-FR" sz="4800" dirty="0">
              <a:latin typeface="Century Gothic" panose="020B0502020202020204" pitchFamily="34" charset="0"/>
            </a:endParaRPr>
          </a:p>
        </p:txBody>
      </p:sp>
      <p:pic>
        <p:nvPicPr>
          <p:cNvPr id="3" name="Picture 2">
            <a:extLst>
              <a:ext uri="{FF2B5EF4-FFF2-40B4-BE49-F238E27FC236}">
                <a16:creationId xmlns:a16="http://schemas.microsoft.com/office/drawing/2014/main" id="{4C643979-CFB4-440C-8B7F-97FC55FE1016}"/>
              </a:ext>
            </a:extLst>
          </p:cNvPr>
          <p:cNvPicPr>
            <a:picLocks noChangeAspect="1"/>
          </p:cNvPicPr>
          <p:nvPr/>
        </p:nvPicPr>
        <p:blipFill>
          <a:blip r:embed="rId3"/>
          <a:stretch>
            <a:fillRect/>
          </a:stretch>
        </p:blipFill>
        <p:spPr>
          <a:xfrm>
            <a:off x="1333500" y="2925981"/>
            <a:ext cx="2003682" cy="1127071"/>
          </a:xfrm>
          <a:prstGeom prst="rect">
            <a:avLst/>
          </a:prstGeom>
        </p:spPr>
      </p:pic>
      <p:pic>
        <p:nvPicPr>
          <p:cNvPr id="17" name="Graphic 16">
            <a:extLst>
              <a:ext uri="{FF2B5EF4-FFF2-40B4-BE49-F238E27FC236}">
                <a16:creationId xmlns:a16="http://schemas.microsoft.com/office/drawing/2014/main" id="{65291946-69E9-4E94-889F-2DD180650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7623" y="-87545"/>
            <a:ext cx="1365964" cy="1365964"/>
          </a:xfrm>
          <a:prstGeom prst="rect">
            <a:avLst/>
          </a:prstGeom>
        </p:spPr>
      </p:pic>
      <p:grpSp>
        <p:nvGrpSpPr>
          <p:cNvPr id="2" name="Group 1">
            <a:extLst>
              <a:ext uri="{FF2B5EF4-FFF2-40B4-BE49-F238E27FC236}">
                <a16:creationId xmlns:a16="http://schemas.microsoft.com/office/drawing/2014/main" id="{B44105AC-AE27-48F4-A037-7537E5446149}"/>
              </a:ext>
            </a:extLst>
          </p:cNvPr>
          <p:cNvGrpSpPr/>
          <p:nvPr/>
        </p:nvGrpSpPr>
        <p:grpSpPr>
          <a:xfrm>
            <a:off x="3568701" y="1764750"/>
            <a:ext cx="7519350" cy="4134202"/>
            <a:chOff x="3568701" y="1764750"/>
            <a:chExt cx="7519350" cy="4134202"/>
          </a:xfrm>
        </p:grpSpPr>
        <p:sp>
          <p:nvSpPr>
            <p:cNvPr id="19" name="TextBox 18">
              <a:extLst>
                <a:ext uri="{FF2B5EF4-FFF2-40B4-BE49-F238E27FC236}">
                  <a16:creationId xmlns:a16="http://schemas.microsoft.com/office/drawing/2014/main" id="{093368C7-70FD-4601-B6B2-02C9D7B24171}"/>
                </a:ext>
              </a:extLst>
            </p:cNvPr>
            <p:cNvSpPr txBox="1"/>
            <p:nvPr/>
          </p:nvSpPr>
          <p:spPr>
            <a:xfrm>
              <a:off x="3730625" y="5591175"/>
              <a:ext cx="7357426" cy="307777"/>
            </a:xfrm>
            <a:prstGeom prst="rect">
              <a:avLst/>
            </a:prstGeom>
            <a:noFill/>
          </p:spPr>
          <p:txBody>
            <a:bodyPr wrap="square">
              <a:spAutoFit/>
            </a:bodyPr>
            <a:lstStyle/>
            <a:p>
              <a:r>
                <a:rPr lang="en-US" sz="1400" dirty="0">
                  <a:latin typeface="Century Gothic" panose="020B0502020202020204" pitchFamily="34" charset="0"/>
                </a:rPr>
                <a:t>GITHUB ACTIONS </a:t>
              </a:r>
              <a:r>
                <a:rPr lang="en-US" sz="1400" dirty="0" err="1">
                  <a:latin typeface="Century Gothic" panose="020B0502020202020204" pitchFamily="34" charset="0"/>
                </a:rPr>
                <a:t>apres</a:t>
              </a:r>
              <a:r>
                <a:rPr lang="en-US" sz="1400" dirty="0">
                  <a:latin typeface="Century Gothic" panose="020B0502020202020204" pitchFamily="34" charset="0"/>
                </a:rPr>
                <a:t> verification d’un commit sur la </a:t>
              </a:r>
              <a:r>
                <a:rPr lang="en-US" sz="1400" dirty="0" err="1">
                  <a:latin typeface="Century Gothic" panose="020B0502020202020204" pitchFamily="34" charset="0"/>
                </a:rPr>
                <a:t>branche</a:t>
              </a:r>
              <a:r>
                <a:rPr lang="en-US" sz="1400" dirty="0">
                  <a:latin typeface="Century Gothic" panose="020B0502020202020204" pitchFamily="34" charset="0"/>
                </a:rPr>
                <a:t> </a:t>
              </a:r>
              <a:r>
                <a:rPr lang="en-US" sz="1400" dirty="0" err="1">
                  <a:latin typeface="Century Gothic" panose="020B0502020202020204" pitchFamily="34" charset="0"/>
                </a:rPr>
                <a:t>principale</a:t>
              </a:r>
              <a:endParaRPr lang="fr-FR" sz="1400" dirty="0"/>
            </a:p>
          </p:txBody>
        </p:sp>
        <p:pic>
          <p:nvPicPr>
            <p:cNvPr id="14" name="Picture 13">
              <a:extLst>
                <a:ext uri="{FF2B5EF4-FFF2-40B4-BE49-F238E27FC236}">
                  <a16:creationId xmlns:a16="http://schemas.microsoft.com/office/drawing/2014/main" id="{0C8602E2-CDF1-443E-A3E4-DD134FEC975E}"/>
                </a:ext>
              </a:extLst>
            </p:cNvPr>
            <p:cNvPicPr>
              <a:picLocks noChangeAspect="1"/>
            </p:cNvPicPr>
            <p:nvPr/>
          </p:nvPicPr>
          <p:blipFill>
            <a:blip r:embed="rId6"/>
            <a:stretch>
              <a:fillRect/>
            </a:stretch>
          </p:blipFill>
          <p:spPr>
            <a:xfrm>
              <a:off x="3568701" y="1764750"/>
              <a:ext cx="7289799" cy="3727228"/>
            </a:xfrm>
            <a:prstGeom prst="rect">
              <a:avLst/>
            </a:prstGeom>
          </p:spPr>
        </p:pic>
      </p:grpSp>
      <p:pic>
        <p:nvPicPr>
          <p:cNvPr id="15" name="Picture 14">
            <a:extLst>
              <a:ext uri="{FF2B5EF4-FFF2-40B4-BE49-F238E27FC236}">
                <a16:creationId xmlns:a16="http://schemas.microsoft.com/office/drawing/2014/main" id="{67A5201E-A16B-4633-AC3C-463882475614}"/>
              </a:ext>
            </a:extLst>
          </p:cNvPr>
          <p:cNvPicPr>
            <a:picLocks noChangeAspect="1"/>
          </p:cNvPicPr>
          <p:nvPr/>
        </p:nvPicPr>
        <p:blipFill>
          <a:blip r:embed="rId7"/>
          <a:stretch>
            <a:fillRect/>
          </a:stretch>
        </p:blipFill>
        <p:spPr>
          <a:xfrm>
            <a:off x="-6610850" y="2198711"/>
            <a:ext cx="6122670" cy="2859306"/>
          </a:xfrm>
          <a:prstGeom prst="rect">
            <a:avLst/>
          </a:prstGeom>
        </p:spPr>
      </p:pic>
    </p:spTree>
    <p:extLst>
      <p:ext uri="{BB962C8B-B14F-4D97-AF65-F5344CB8AC3E}">
        <p14:creationId xmlns:p14="http://schemas.microsoft.com/office/powerpoint/2010/main" val="201230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{DC558BD2-B017-4DF7-8731-D5477735FF69}tf11437505_win32</Template>
  <TotalTime>11261</TotalTime>
  <Words>1391</Words>
  <Application>Microsoft Office PowerPoint</Application>
  <PresentationFormat>Grand écran</PresentationFormat>
  <Paragraphs>249</Paragraphs>
  <Slides>26</Slides>
  <Notes>26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Calibri</vt:lpstr>
      <vt:lpstr>Century</vt:lpstr>
      <vt:lpstr>Century Gothic</vt:lpstr>
      <vt:lpstr>Georgia Pro Cond Light</vt:lpstr>
      <vt:lpstr>Speak Pro</vt:lpstr>
      <vt:lpstr>Times New Roman</vt:lpstr>
      <vt:lpstr>Wingdings</vt:lpstr>
      <vt:lpstr>RetrospectVTI</vt:lpstr>
      <vt:lpstr>Application Web/Mobile de suivi de budget</vt:lpstr>
      <vt:lpstr>Présentation PowerPoint</vt:lpstr>
      <vt:lpstr>PROBLEMATIQUE</vt:lpstr>
      <vt:lpstr>Idée Générale</vt:lpstr>
      <vt:lpstr>CONCEPTION</vt:lpstr>
      <vt:lpstr>CONCEPTION</vt:lpstr>
      <vt:lpstr>CONCEPTION</vt:lpstr>
      <vt:lpstr>CONCEPTION</vt:lpstr>
      <vt:lpstr>CONCEPTION</vt:lpstr>
      <vt:lpstr>CONCEPTION</vt:lpstr>
      <vt:lpstr>CONCEPTION</vt:lpstr>
      <vt:lpstr>CONCEPTION</vt:lpstr>
      <vt:lpstr>CONCEPTION</vt:lpstr>
      <vt:lpstr>REALISATION</vt:lpstr>
      <vt:lpstr>REALISATION</vt:lpstr>
      <vt:lpstr>REALISATION</vt:lpstr>
      <vt:lpstr>REALISATION</vt:lpstr>
      <vt:lpstr>REALISATION</vt:lpstr>
      <vt:lpstr>REALISATION</vt:lpstr>
      <vt:lpstr>REALISATION</vt:lpstr>
      <vt:lpstr>REALISATION</vt:lpstr>
      <vt:lpstr>REALISATION</vt:lpstr>
      <vt:lpstr>REALISATION</vt:lpstr>
      <vt:lpstr>REALISATION</vt:lpstr>
      <vt:lpstr>REALISATION</vt:lpstr>
      <vt:lpstr>REALISATION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Cahier de charge de project de gestion de location de voiture</dc:title>
  <dc:creator>nisrin</dc:creator>
  <cp:lastModifiedBy>EL BOUZIYANI ANAS</cp:lastModifiedBy>
  <cp:revision>175</cp:revision>
  <dcterms:created xsi:type="dcterms:W3CDTF">2023-03-28T20:26:20Z</dcterms:created>
  <dcterms:modified xsi:type="dcterms:W3CDTF">2024-06-07T13:49:58Z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